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6" r:id="rId6"/>
    <p:sldId id="270" r:id="rId7"/>
    <p:sldId id="271" r:id="rId8"/>
    <p:sldId id="272" r:id="rId9"/>
    <p:sldId id="259" r:id="rId10"/>
    <p:sldId id="260" r:id="rId11"/>
    <p:sldId id="264" r:id="rId12"/>
    <p:sldId id="265" r:id="rId13"/>
    <p:sldId id="263" r:id="rId14"/>
    <p:sldId id="278" r:id="rId15"/>
    <p:sldId id="266" r:id="rId16"/>
    <p:sldId id="267" r:id="rId17"/>
    <p:sldId id="268" r:id="rId18"/>
    <p:sldId id="269" r:id="rId19"/>
    <p:sldId id="273" r:id="rId20"/>
    <p:sldId id="274" r:id="rId21"/>
    <p:sldId id="275" r:id="rId22"/>
    <p:sldId id="277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A9F1C-D31C-9E00-02CB-E8B0C9F72AD8}" v="186" dt="2024-03-20T16:55:31.389"/>
    <p1510:client id="{177EDA64-AF0A-9CFC-038D-6D44DAA60F8A}" v="14" dt="2024-03-21T17:52:29.254"/>
    <p1510:client id="{7AC82F28-BA3A-7FA7-90A5-040F81B637DB}" v="236" dt="2024-03-20T10:16:35.794"/>
    <p1510:client id="{DB9FC498-0BFE-E5E1-38B3-6E1686F696FD}" v="86" dt="2024-03-20T18:21:50.823"/>
    <p1510:client id="{F52CBA07-2A7C-A7CD-7F73-453EDD3EF684}" v="113" dt="2024-03-20T17:37:13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bed616cfa6d2253081706799073a7c42e4b51a49e9270c255ebe88a476ae9191::" providerId="AD" clId="Web-{22C1CFDB-1207-6364-077C-76B7A3A8E9B4}"/>
    <pc:docChg chg="addSld modSld">
      <pc:chgData name="Guest User" userId="S::urn:spo:anon#bed616cfa6d2253081706799073a7c42e4b51a49e9270c255ebe88a476ae9191::" providerId="AD" clId="Web-{22C1CFDB-1207-6364-077C-76B7A3A8E9B4}" dt="2024-03-14T18:43:31.473" v="216"/>
      <pc:docMkLst>
        <pc:docMk/>
      </pc:docMkLst>
      <pc:sldChg chg="addSp delSp modSp">
        <pc:chgData name="Guest User" userId="S::urn:spo:anon#bed616cfa6d2253081706799073a7c42e4b51a49e9270c255ebe88a476ae9191::" providerId="AD" clId="Web-{22C1CFDB-1207-6364-077C-76B7A3A8E9B4}" dt="2024-03-14T18:32:01.013" v="124" actId="20577"/>
        <pc:sldMkLst>
          <pc:docMk/>
          <pc:sldMk cId="4110092105" sldId="256"/>
        </pc:sldMkLst>
        <pc:spChg chg="mod">
          <ac:chgData name="Guest User" userId="S::urn:spo:anon#bed616cfa6d2253081706799073a7c42e4b51a49e9270c255ebe88a476ae9191::" providerId="AD" clId="Web-{22C1CFDB-1207-6364-077C-76B7A3A8E9B4}" dt="2024-03-14T18:31:43.075" v="119"/>
          <ac:spMkLst>
            <pc:docMk/>
            <pc:sldMk cId="4110092105" sldId="256"/>
            <ac:spMk id="2" creationId="{D1D3221F-6926-3C91-AA2F-B93826B28265}"/>
          </ac:spMkLst>
        </pc:spChg>
        <pc:spChg chg="mod">
          <ac:chgData name="Guest User" userId="S::urn:spo:anon#bed616cfa6d2253081706799073a7c42e4b51a49e9270c255ebe88a476ae9191::" providerId="AD" clId="Web-{22C1CFDB-1207-6364-077C-76B7A3A8E9B4}" dt="2024-03-14T18:32:01.013" v="124" actId="20577"/>
          <ac:spMkLst>
            <pc:docMk/>
            <pc:sldMk cId="4110092105" sldId="256"/>
            <ac:spMk id="3" creationId="{D4A3FBE6-7D4A-D12B-2359-5BDFAB86600C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31:43.075" v="119"/>
          <ac:spMkLst>
            <pc:docMk/>
            <pc:sldMk cId="4110092105" sldId="256"/>
            <ac:spMk id="9" creationId="{A3363022-C969-41E9-8EB2-E4C94908C1FA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31:43.075" v="119"/>
          <ac:spMkLst>
            <pc:docMk/>
            <pc:sldMk cId="4110092105" sldId="256"/>
            <ac:spMk id="11" creationId="{8D1AD6B3-BE88-4CEB-BA17-790657CC4729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31:43.060" v="118"/>
          <ac:spMkLst>
            <pc:docMk/>
            <pc:sldMk cId="4110092105" sldId="256"/>
            <ac:spMk id="29" creationId="{5C55F0BA-7D8B-4753-AB68-D54E59A24A9D}"/>
          </ac:spMkLst>
        </pc:spChg>
        <pc:spChg chg="add">
          <ac:chgData name="Guest User" userId="S::urn:spo:anon#bed616cfa6d2253081706799073a7c42e4b51a49e9270c255ebe88a476ae9191::" providerId="AD" clId="Web-{22C1CFDB-1207-6364-077C-76B7A3A8E9B4}" dt="2024-03-14T18:31:43.075" v="119"/>
          <ac:spMkLst>
            <pc:docMk/>
            <pc:sldMk cId="4110092105" sldId="256"/>
            <ac:spMk id="31" creationId="{8D1AD6B3-BE88-4CEB-BA17-790657CC4729}"/>
          </ac:spMkLst>
        </pc:spChg>
        <pc:spChg chg="add">
          <ac:chgData name="Guest User" userId="S::urn:spo:anon#bed616cfa6d2253081706799073a7c42e4b51a49e9270c255ebe88a476ae9191::" providerId="AD" clId="Web-{22C1CFDB-1207-6364-077C-76B7A3A8E9B4}" dt="2024-03-14T18:31:43.075" v="119"/>
          <ac:spMkLst>
            <pc:docMk/>
            <pc:sldMk cId="4110092105" sldId="256"/>
            <ac:spMk id="32" creationId="{A3363022-C969-41E9-8EB2-E4C94908C1FA}"/>
          </ac:spMkLst>
        </pc:spChg>
        <pc:grpChg chg="add del">
          <ac:chgData name="Guest User" userId="S::urn:spo:anon#bed616cfa6d2253081706799073a7c42e4b51a49e9270c255ebe88a476ae9191::" providerId="AD" clId="Web-{22C1CFDB-1207-6364-077C-76B7A3A8E9B4}" dt="2024-03-14T18:31:43.075" v="119"/>
          <ac:grpSpMkLst>
            <pc:docMk/>
            <pc:sldMk cId="4110092105" sldId="256"/>
            <ac:grpSpMk id="21" creationId="{89D1390B-7E13-4B4F-9CB2-391063412E54}"/>
          </ac:grpSpMkLst>
        </pc:grpChg>
        <pc:grpChg chg="add">
          <ac:chgData name="Guest User" userId="S::urn:spo:anon#bed616cfa6d2253081706799073a7c42e4b51a49e9270c255ebe88a476ae9191::" providerId="AD" clId="Web-{22C1CFDB-1207-6364-077C-76B7A3A8E9B4}" dt="2024-03-14T18:31:43.075" v="119"/>
          <ac:grpSpMkLst>
            <pc:docMk/>
            <pc:sldMk cId="4110092105" sldId="256"/>
            <ac:grpSpMk id="33" creationId="{89D1390B-7E13-4B4F-9CB2-391063412E54}"/>
          </ac:grpSpMkLst>
        </pc:grpChg>
        <pc:picChg chg="mod">
          <ac:chgData name="Guest User" userId="S::urn:spo:anon#bed616cfa6d2253081706799073a7c42e4b51a49e9270c255ebe88a476ae9191::" providerId="AD" clId="Web-{22C1CFDB-1207-6364-077C-76B7A3A8E9B4}" dt="2024-03-14T18:31:53.435" v="121" actId="1076"/>
          <ac:picMkLst>
            <pc:docMk/>
            <pc:sldMk cId="4110092105" sldId="256"/>
            <ac:picMk id="4" creationId="{5A969A39-2A67-E8C2-041D-C2786F47C070}"/>
          </ac:picMkLst>
        </pc:picChg>
      </pc:sldChg>
      <pc:sldChg chg="modSp">
        <pc:chgData name="Guest User" userId="S::urn:spo:anon#bed616cfa6d2253081706799073a7c42e4b51a49e9270c255ebe88a476ae9191::" providerId="AD" clId="Web-{22C1CFDB-1207-6364-077C-76B7A3A8E9B4}" dt="2024-03-14T18:39:07.558" v="159" actId="20577"/>
        <pc:sldMkLst>
          <pc:docMk/>
          <pc:sldMk cId="959912829" sldId="257"/>
        </pc:sldMkLst>
        <pc:spChg chg="mod">
          <ac:chgData name="Guest User" userId="S::urn:spo:anon#bed616cfa6d2253081706799073a7c42e4b51a49e9270c255ebe88a476ae9191::" providerId="AD" clId="Web-{22C1CFDB-1207-6364-077C-76B7A3A8E9B4}" dt="2024-03-14T18:39:07.558" v="159" actId="20577"/>
          <ac:spMkLst>
            <pc:docMk/>
            <pc:sldMk cId="959912829" sldId="257"/>
            <ac:spMk id="3" creationId="{56C8E640-772E-C58E-768B-2EB227834F06}"/>
          </ac:spMkLst>
        </pc:spChg>
      </pc:sldChg>
      <pc:sldChg chg="addSp delSp modSp mod setBg">
        <pc:chgData name="Guest User" userId="S::urn:spo:anon#bed616cfa6d2253081706799073a7c42e4b51a49e9270c255ebe88a476ae9191::" providerId="AD" clId="Web-{22C1CFDB-1207-6364-077C-76B7A3A8E9B4}" dt="2024-03-14T18:42:22.392" v="205"/>
        <pc:sldMkLst>
          <pc:docMk/>
          <pc:sldMk cId="1487754919" sldId="258"/>
        </pc:sldMkLst>
        <pc:spChg chg="mod">
          <ac:chgData name="Guest User" userId="S::urn:spo:anon#bed616cfa6d2253081706799073a7c42e4b51a49e9270c255ebe88a476ae9191::" providerId="AD" clId="Web-{22C1CFDB-1207-6364-077C-76B7A3A8E9B4}" dt="2024-03-14T18:31:20.903" v="116" actId="20577"/>
          <ac:spMkLst>
            <pc:docMk/>
            <pc:sldMk cId="1487754919" sldId="258"/>
            <ac:spMk id="2" creationId="{9E4C366B-F41F-070C-7C0F-2624F3949CC4}"/>
          </ac:spMkLst>
        </pc:spChg>
        <pc:spChg chg="mod ord">
          <ac:chgData name="Guest User" userId="S::urn:spo:anon#bed616cfa6d2253081706799073a7c42e4b51a49e9270c255ebe88a476ae9191::" providerId="AD" clId="Web-{22C1CFDB-1207-6364-077C-76B7A3A8E9B4}" dt="2024-03-14T18:42:22.392" v="205"/>
          <ac:spMkLst>
            <pc:docMk/>
            <pc:sldMk cId="1487754919" sldId="258"/>
            <ac:spMk id="3" creationId="{AAC15CAD-4F93-887B-ADAF-FAC4F6F4E4C4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43.161" v="79"/>
          <ac:spMkLst>
            <pc:docMk/>
            <pc:sldMk cId="1487754919" sldId="258"/>
            <ac:spMk id="9" creationId="{327D73B4-9F5C-4A64-A179-51B9500CB8B5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43.161" v="79"/>
          <ac:spMkLst>
            <pc:docMk/>
            <pc:sldMk cId="1487754919" sldId="258"/>
            <ac:spMk id="11" creationId="{C1F06963-6374-4B48-844F-071A9BAAAE02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43.161" v="79"/>
          <ac:spMkLst>
            <pc:docMk/>
            <pc:sldMk cId="1487754919" sldId="258"/>
            <ac:spMk id="13" creationId="{6CB927A4-E432-4310-9CD5-E89FF5063179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43.161" v="79"/>
          <ac:spMkLst>
            <pc:docMk/>
            <pc:sldMk cId="1487754919" sldId="258"/>
            <ac:spMk id="15" creationId="{1453BF6C-B012-48B7-B4E8-6D7AC7C27D02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43.161" v="79"/>
          <ac:spMkLst>
            <pc:docMk/>
            <pc:sldMk cId="1487754919" sldId="258"/>
            <ac:spMk id="17" creationId="{E3020543-B24B-4EC4-8FFC-8DD88EEA91A8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48.333" v="81"/>
          <ac:spMkLst>
            <pc:docMk/>
            <pc:sldMk cId="1487754919" sldId="258"/>
            <ac:spMk id="21" creationId="{2EB492CD-616E-47F8-933B-5E2D952A0593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48.333" v="81"/>
          <ac:spMkLst>
            <pc:docMk/>
            <pc:sldMk cId="1487754919" sldId="258"/>
            <ac:spMk id="22" creationId="{59383CF9-23B5-4335-9B21-1791C4CF1C75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48.333" v="81"/>
          <ac:spMkLst>
            <pc:docMk/>
            <pc:sldMk cId="1487754919" sldId="258"/>
            <ac:spMk id="23" creationId="{0007FE00-9498-4706-B255-6437B0252C02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52.896" v="83"/>
          <ac:spMkLst>
            <pc:docMk/>
            <pc:sldMk cId="1487754919" sldId="258"/>
            <ac:spMk id="25" creationId="{4F7EBAE4-9945-4473-9E34-B2C66EA0F03D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52.896" v="83"/>
          <ac:spMkLst>
            <pc:docMk/>
            <pc:sldMk cId="1487754919" sldId="258"/>
            <ac:spMk id="26" creationId="{70BEB1E7-2F88-40BC-B73D-42E5B6F80BFC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7:52.896" v="83"/>
          <ac:spMkLst>
            <pc:docMk/>
            <pc:sldMk cId="1487754919" sldId="258"/>
            <ac:spMk id="27" creationId="{A7B99495-F43F-4D80-A44F-2CB4764EB90B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8:01.818" v="85"/>
          <ac:spMkLst>
            <pc:docMk/>
            <pc:sldMk cId="1487754919" sldId="258"/>
            <ac:spMk id="29" creationId="{0B9EE3F3-89B7-43C3-8651-C4C96830993D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8:01.818" v="85"/>
          <ac:spMkLst>
            <pc:docMk/>
            <pc:sldMk cId="1487754919" sldId="258"/>
            <ac:spMk id="30" creationId="{33AE4636-AEEC-45D6-84D4-7AC2DA48ECF8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8:01.818" v="85"/>
          <ac:spMkLst>
            <pc:docMk/>
            <pc:sldMk cId="1487754919" sldId="258"/>
            <ac:spMk id="31" creationId="{8D9CE0F4-2EB2-4F1F-8AAC-DB3571D9FE10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8:05.974" v="87"/>
          <ac:spMkLst>
            <pc:docMk/>
            <pc:sldMk cId="1487754919" sldId="258"/>
            <ac:spMk id="33" creationId="{0D7B6173-1D58-48E2-83CF-37350F315F75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8:05.974" v="87"/>
          <ac:spMkLst>
            <pc:docMk/>
            <pc:sldMk cId="1487754919" sldId="258"/>
            <ac:spMk id="34" creationId="{02EBFA83-D4DB-4CA0-B229-9E44634D7FE9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8:05.974" v="87"/>
          <ac:spMkLst>
            <pc:docMk/>
            <pc:sldMk cId="1487754919" sldId="258"/>
            <ac:spMk id="36" creationId="{21BDEC81-16A7-4451-B893-C15000083B77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28:05.974" v="87"/>
          <ac:spMkLst>
            <pc:docMk/>
            <pc:sldMk cId="1487754919" sldId="258"/>
            <ac:spMk id="37" creationId="{26A515A1-4D80-430E-BE0A-71A290516A82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31:06.543" v="114"/>
          <ac:spMkLst>
            <pc:docMk/>
            <pc:sldMk cId="1487754919" sldId="258"/>
            <ac:spMk id="39" creationId="{B6FACB3C-9069-4791-BC5C-0DB7CD19B853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31:06.543" v="114"/>
          <ac:spMkLst>
            <pc:docMk/>
            <pc:sldMk cId="1487754919" sldId="258"/>
            <ac:spMk id="40" creationId="{71F2038E-D777-4B76-81DD-DD13EE91B9DD}"/>
          </ac:spMkLst>
        </pc:spChg>
        <pc:spChg chg="add">
          <ac:chgData name="Guest User" userId="S::urn:spo:anon#bed616cfa6d2253081706799073a7c42e4b51a49e9270c255ebe88a476ae9191::" providerId="AD" clId="Web-{22C1CFDB-1207-6364-077C-76B7A3A8E9B4}" dt="2024-03-14T18:31:06.543" v="114"/>
          <ac:spMkLst>
            <pc:docMk/>
            <pc:sldMk cId="1487754919" sldId="258"/>
            <ac:spMk id="48" creationId="{2596F992-698C-48C0-9D89-70DA4CE927EF}"/>
          </ac:spMkLst>
        </pc:spChg>
        <pc:spChg chg="add">
          <ac:chgData name="Guest User" userId="S::urn:spo:anon#bed616cfa6d2253081706799073a7c42e4b51a49e9270c255ebe88a476ae9191::" providerId="AD" clId="Web-{22C1CFDB-1207-6364-077C-76B7A3A8E9B4}" dt="2024-03-14T18:31:06.543" v="114"/>
          <ac:spMkLst>
            <pc:docMk/>
            <pc:sldMk cId="1487754919" sldId="258"/>
            <ac:spMk id="50" creationId="{A344AAA5-41F4-4862-97EF-688D31DC7567}"/>
          </ac:spMkLst>
        </pc:spChg>
        <pc:spChg chg="add">
          <ac:chgData name="Guest User" userId="S::urn:spo:anon#bed616cfa6d2253081706799073a7c42e4b51a49e9270c255ebe88a476ae9191::" providerId="AD" clId="Web-{22C1CFDB-1207-6364-077C-76B7A3A8E9B4}" dt="2024-03-14T18:31:06.543" v="114"/>
          <ac:spMkLst>
            <pc:docMk/>
            <pc:sldMk cId="1487754919" sldId="258"/>
            <ac:spMk id="52" creationId="{69E1A62C-2AAF-4B3E-8CDB-65E237080997}"/>
          </ac:spMkLst>
        </pc:spChg>
        <pc:grpChg chg="add del">
          <ac:chgData name="Guest User" userId="S::urn:spo:anon#bed616cfa6d2253081706799073a7c42e4b51a49e9270c255ebe88a476ae9191::" providerId="AD" clId="Web-{22C1CFDB-1207-6364-077C-76B7A3A8E9B4}" dt="2024-03-14T18:31:06.543" v="114"/>
          <ac:grpSpMkLst>
            <pc:docMk/>
            <pc:sldMk cId="1487754919" sldId="258"/>
            <ac:grpSpMk id="41" creationId="{DD354807-230F-4402-B1B9-F733A8F1F190}"/>
          </ac:grpSpMkLst>
        </pc:grpChg>
        <pc:picChg chg="add mod">
          <ac:chgData name="Guest User" userId="S::urn:spo:anon#bed616cfa6d2253081706799073a7c42e4b51a49e9270c255ebe88a476ae9191::" providerId="AD" clId="Web-{22C1CFDB-1207-6364-077C-76B7A3A8E9B4}" dt="2024-03-14T18:31:06.543" v="114"/>
          <ac:picMkLst>
            <pc:docMk/>
            <pc:sldMk cId="1487754919" sldId="258"/>
            <ac:picMk id="4" creationId="{DF022299-9847-B0F0-385F-2C5E0029D8A3}"/>
          </ac:picMkLst>
        </pc:picChg>
        <pc:picChg chg="add del">
          <ac:chgData name="Guest User" userId="S::urn:spo:anon#bed616cfa6d2253081706799073a7c42e4b51a49e9270c255ebe88a476ae9191::" providerId="AD" clId="Web-{22C1CFDB-1207-6364-077C-76B7A3A8E9B4}" dt="2024-03-14T18:28:05.974" v="87"/>
          <ac:picMkLst>
            <pc:docMk/>
            <pc:sldMk cId="1487754919" sldId="258"/>
            <ac:picMk id="35" creationId="{B0DAC8FB-A162-44E3-A606-C855A03A5B09}"/>
          </ac:picMkLst>
        </pc:picChg>
        <pc:cxnChg chg="add del">
          <ac:chgData name="Guest User" userId="S::urn:spo:anon#bed616cfa6d2253081706799073a7c42e4b51a49e9270c255ebe88a476ae9191::" providerId="AD" clId="Web-{22C1CFDB-1207-6364-077C-76B7A3A8E9B4}" dt="2024-03-14T18:27:43.161" v="79"/>
          <ac:cxnSpMkLst>
            <pc:docMk/>
            <pc:sldMk cId="1487754919" sldId="258"/>
            <ac:cxnSpMk id="19" creationId="{C49DA8F6-BCC1-4447-B54C-57856834B94B}"/>
          </ac:cxnSpMkLst>
        </pc:cxnChg>
      </pc:sldChg>
      <pc:sldChg chg="addSp delSp modSp new mod setBg">
        <pc:chgData name="Guest User" userId="S::urn:spo:anon#bed616cfa6d2253081706799073a7c42e4b51a49e9270c255ebe88a476ae9191::" providerId="AD" clId="Web-{22C1CFDB-1207-6364-077C-76B7A3A8E9B4}" dt="2024-03-14T18:43:31.473" v="216"/>
        <pc:sldMkLst>
          <pc:docMk/>
          <pc:sldMk cId="3313718298" sldId="259"/>
        </pc:sldMkLst>
        <pc:spChg chg="mod">
          <ac:chgData name="Guest User" userId="S::urn:spo:anon#bed616cfa6d2253081706799073a7c42e4b51a49e9270c255ebe88a476ae9191::" providerId="AD" clId="Web-{22C1CFDB-1207-6364-077C-76B7A3A8E9B4}" dt="2024-03-14T18:43:31.473" v="216"/>
          <ac:spMkLst>
            <pc:docMk/>
            <pc:sldMk cId="3313718298" sldId="259"/>
            <ac:spMk id="2" creationId="{70DE90EB-464F-196F-4442-E88C622041A1}"/>
          </ac:spMkLst>
        </pc:spChg>
        <pc:spChg chg="mod">
          <ac:chgData name="Guest User" userId="S::urn:spo:anon#bed616cfa6d2253081706799073a7c42e4b51a49e9270c255ebe88a476ae9191::" providerId="AD" clId="Web-{22C1CFDB-1207-6364-077C-76B7A3A8E9B4}" dt="2024-03-14T18:43:31.473" v="216"/>
          <ac:spMkLst>
            <pc:docMk/>
            <pc:sldMk cId="3313718298" sldId="259"/>
            <ac:spMk id="3" creationId="{0242326C-B225-03AA-EAB2-87A4C72F063F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43:31.457" v="215"/>
          <ac:spMkLst>
            <pc:docMk/>
            <pc:sldMk cId="3313718298" sldId="259"/>
            <ac:spMk id="9" creationId="{DBC6133C-0615-4CE4-9132-37E609A9BDFA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43:31.457" v="215"/>
          <ac:spMkLst>
            <pc:docMk/>
            <pc:sldMk cId="3313718298" sldId="259"/>
            <ac:spMk id="11" creationId="{169CC832-2974-4E8D-90ED-3E2941BA7336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43:31.457" v="215"/>
          <ac:spMkLst>
            <pc:docMk/>
            <pc:sldMk cId="3313718298" sldId="259"/>
            <ac:spMk id="13" creationId="{55222F96-971A-4F90-B841-6BAB416C7AC1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43:31.457" v="215"/>
          <ac:spMkLst>
            <pc:docMk/>
            <pc:sldMk cId="3313718298" sldId="259"/>
            <ac:spMk id="15" creationId="{08980754-6F4B-43C9-B9BE-127B6BED6586}"/>
          </ac:spMkLst>
        </pc:spChg>
        <pc:spChg chg="add del">
          <ac:chgData name="Guest User" userId="S::urn:spo:anon#bed616cfa6d2253081706799073a7c42e4b51a49e9270c255ebe88a476ae9191::" providerId="AD" clId="Web-{22C1CFDB-1207-6364-077C-76B7A3A8E9B4}" dt="2024-03-14T18:43:31.457" v="215"/>
          <ac:spMkLst>
            <pc:docMk/>
            <pc:sldMk cId="3313718298" sldId="259"/>
            <ac:spMk id="17" creationId="{2C1BBA94-3F40-40AA-8BB9-E69E25E537C1}"/>
          </ac:spMkLst>
        </pc:spChg>
        <pc:spChg chg="add">
          <ac:chgData name="Guest User" userId="S::urn:spo:anon#bed616cfa6d2253081706799073a7c42e4b51a49e9270c255ebe88a476ae9191::" providerId="AD" clId="Web-{22C1CFDB-1207-6364-077C-76B7A3A8E9B4}" dt="2024-03-14T18:43:31.473" v="216"/>
          <ac:spMkLst>
            <pc:docMk/>
            <pc:sldMk cId="3313718298" sldId="259"/>
            <ac:spMk id="19" creationId="{131BAD53-4E89-4F62-BBB7-26359763ED39}"/>
          </ac:spMkLst>
        </pc:spChg>
        <pc:spChg chg="add">
          <ac:chgData name="Guest User" userId="S::urn:spo:anon#bed616cfa6d2253081706799073a7c42e4b51a49e9270c255ebe88a476ae9191::" providerId="AD" clId="Web-{22C1CFDB-1207-6364-077C-76B7A3A8E9B4}" dt="2024-03-14T18:43:31.473" v="216"/>
          <ac:spMkLst>
            <pc:docMk/>
            <pc:sldMk cId="3313718298" sldId="259"/>
            <ac:spMk id="20" creationId="{62756DA2-40EB-4C6F-B962-5822FFB54FB6}"/>
          </ac:spMkLst>
        </pc:spChg>
        <pc:picChg chg="add mod">
          <ac:chgData name="Guest User" userId="S::urn:spo:anon#bed616cfa6d2253081706799073a7c42e4b51a49e9270c255ebe88a476ae9191::" providerId="AD" clId="Web-{22C1CFDB-1207-6364-077C-76B7A3A8E9B4}" dt="2024-03-14T18:43:31.473" v="216"/>
          <ac:picMkLst>
            <pc:docMk/>
            <pc:sldMk cId="3313718298" sldId="259"/>
            <ac:picMk id="4" creationId="{ACE061D7-3E1B-5838-711A-FA23763BCE50}"/>
          </ac:picMkLst>
        </pc:picChg>
      </pc:sldChg>
    </pc:docChg>
  </pc:docChgLst>
  <pc:docChgLst>
    <pc:chgData name="Guest User" userId="S::urn:spo:anon#bed616cfa6d2253081706799073a7c42e4b51a49e9270c255ebe88a476ae9191::" providerId="AD" clId="Web-{C5E553B5-1D82-A0DB-214E-A49DFC9AC324}"/>
    <pc:docChg chg="modSld">
      <pc:chgData name="Guest User" userId="S::urn:spo:anon#bed616cfa6d2253081706799073a7c42e4b51a49e9270c255ebe88a476ae9191::" providerId="AD" clId="Web-{C5E553B5-1D82-A0DB-214E-A49DFC9AC324}" dt="2024-03-18T08:53:34.197" v="7" actId="20577"/>
      <pc:docMkLst>
        <pc:docMk/>
      </pc:docMkLst>
      <pc:sldChg chg="modSp">
        <pc:chgData name="Guest User" userId="S::urn:spo:anon#bed616cfa6d2253081706799073a7c42e4b51a49e9270c255ebe88a476ae9191::" providerId="AD" clId="Web-{C5E553B5-1D82-A0DB-214E-A49DFC9AC324}" dt="2024-03-18T08:53:34.197" v="7" actId="20577"/>
        <pc:sldMkLst>
          <pc:docMk/>
          <pc:sldMk cId="3313718298" sldId="259"/>
        </pc:sldMkLst>
        <pc:spChg chg="mod">
          <ac:chgData name="Guest User" userId="S::urn:spo:anon#bed616cfa6d2253081706799073a7c42e4b51a49e9270c255ebe88a476ae9191::" providerId="AD" clId="Web-{C5E553B5-1D82-A0DB-214E-A49DFC9AC324}" dt="2024-03-18T08:53:34.197" v="7" actId="20577"/>
          <ac:spMkLst>
            <pc:docMk/>
            <pc:sldMk cId="3313718298" sldId="259"/>
            <ac:spMk id="3" creationId="{0242326C-B225-03AA-EAB2-87A4C72F063F}"/>
          </ac:spMkLst>
        </pc:spChg>
      </pc:sldChg>
    </pc:docChg>
  </pc:docChgLst>
  <pc:docChgLst>
    <pc:chgData name="Guest User" userId="S::urn:spo:anon#bed616cfa6d2253081706799073a7c42e4b51a49e9270c255ebe88a476ae9191::" providerId="AD" clId="Web-{B833BDF8-36CE-1831-9507-41570C7E98C8}"/>
    <pc:docChg chg="addSld modSld">
      <pc:chgData name="Guest User" userId="S::urn:spo:anon#bed616cfa6d2253081706799073a7c42e4b51a49e9270c255ebe88a476ae9191::" providerId="AD" clId="Web-{B833BDF8-36CE-1831-9507-41570C7E98C8}" dt="2024-03-15T15:33:19.449" v="98"/>
      <pc:docMkLst>
        <pc:docMk/>
      </pc:docMkLst>
      <pc:sldChg chg="modSp">
        <pc:chgData name="Guest User" userId="S::urn:spo:anon#bed616cfa6d2253081706799073a7c42e4b51a49e9270c255ebe88a476ae9191::" providerId="AD" clId="Web-{B833BDF8-36CE-1831-9507-41570C7E98C8}" dt="2024-03-15T15:15:27.907" v="83" actId="20577"/>
        <pc:sldMkLst>
          <pc:docMk/>
          <pc:sldMk cId="959912829" sldId="257"/>
        </pc:sldMkLst>
        <pc:spChg chg="mod">
          <ac:chgData name="Guest User" userId="S::urn:spo:anon#bed616cfa6d2253081706799073a7c42e4b51a49e9270c255ebe88a476ae9191::" providerId="AD" clId="Web-{B833BDF8-36CE-1831-9507-41570C7E98C8}" dt="2024-03-15T15:15:27.907" v="83" actId="20577"/>
          <ac:spMkLst>
            <pc:docMk/>
            <pc:sldMk cId="959912829" sldId="257"/>
            <ac:spMk id="3" creationId="{56C8E640-772E-C58E-768B-2EB227834F06}"/>
          </ac:spMkLst>
        </pc:spChg>
      </pc:sldChg>
      <pc:sldChg chg="addSp delSp modSp new mod setBg">
        <pc:chgData name="Guest User" userId="S::urn:spo:anon#bed616cfa6d2253081706799073a7c42e4b51a49e9270c255ebe88a476ae9191::" providerId="AD" clId="Web-{B833BDF8-36CE-1831-9507-41570C7E98C8}" dt="2024-03-15T15:15:17.672" v="75" actId="20577"/>
        <pc:sldMkLst>
          <pc:docMk/>
          <pc:sldMk cId="4219728121" sldId="260"/>
        </pc:sldMkLst>
        <pc:spChg chg="mod">
          <ac:chgData name="Guest User" userId="S::urn:spo:anon#bed616cfa6d2253081706799073a7c42e4b51a49e9270c255ebe88a476ae9191::" providerId="AD" clId="Web-{B833BDF8-36CE-1831-9507-41570C7E98C8}" dt="2024-03-15T15:15:17.672" v="75" actId="20577"/>
          <ac:spMkLst>
            <pc:docMk/>
            <pc:sldMk cId="4219728121" sldId="260"/>
            <ac:spMk id="2" creationId="{AB1A31FD-E329-8909-8ED2-00D42110FF9D}"/>
          </ac:spMkLst>
        </pc:spChg>
        <pc:spChg chg="mod ord">
          <ac:chgData name="Guest User" userId="S::urn:spo:anon#bed616cfa6d2253081706799073a7c42e4b51a49e9270c255ebe88a476ae9191::" providerId="AD" clId="Web-{B833BDF8-36CE-1831-9507-41570C7E98C8}" dt="2024-03-15T15:15:09.344" v="72" actId="20577"/>
          <ac:spMkLst>
            <pc:docMk/>
            <pc:sldMk cId="4219728121" sldId="260"/>
            <ac:spMk id="3" creationId="{DF0FC0DF-48D5-20CE-7106-5365034D1CE0}"/>
          </ac:spMkLst>
        </pc:spChg>
        <pc:spChg chg="add del">
          <ac:chgData name="Guest User" userId="S::urn:spo:anon#bed616cfa6d2253081706799073a7c42e4b51a49e9270c255ebe88a476ae9191::" providerId="AD" clId="Web-{B833BDF8-36CE-1831-9507-41570C7E98C8}" dt="2024-03-15T15:13:56.235" v="60"/>
          <ac:spMkLst>
            <pc:docMk/>
            <pc:sldMk cId="4219728121" sldId="260"/>
            <ac:spMk id="10" creationId="{21AC6A30-4F22-4C0F-B278-19C5B8A80C55}"/>
          </ac:spMkLst>
        </pc:spChg>
        <pc:spChg chg="add del">
          <ac:chgData name="Guest User" userId="S::urn:spo:anon#bed616cfa6d2253081706799073a7c42e4b51a49e9270c255ebe88a476ae9191::" providerId="AD" clId="Web-{B833BDF8-36CE-1831-9507-41570C7E98C8}" dt="2024-03-15T15:13:56.235" v="60"/>
          <ac:spMkLst>
            <pc:docMk/>
            <pc:sldMk cId="4219728121" sldId="260"/>
            <ac:spMk id="12" creationId="{BB4335AD-65B1-44E4-90AF-264024FE4BD2}"/>
          </ac:spMkLst>
        </pc:spChg>
        <pc:spChg chg="add del">
          <ac:chgData name="Guest User" userId="S::urn:spo:anon#bed616cfa6d2253081706799073a7c42e4b51a49e9270c255ebe88a476ae9191::" providerId="AD" clId="Web-{B833BDF8-36CE-1831-9507-41570C7E98C8}" dt="2024-03-15T15:14:19.093" v="62"/>
          <ac:spMkLst>
            <pc:docMk/>
            <pc:sldMk cId="4219728121" sldId="260"/>
            <ac:spMk id="15" creationId="{149FB5C3-7336-4FE0-A30C-CC0A3646D499}"/>
          </ac:spMkLst>
        </pc:spChg>
        <pc:spChg chg="add del">
          <ac:chgData name="Guest User" userId="S::urn:spo:anon#bed616cfa6d2253081706799073a7c42e4b51a49e9270c255ebe88a476ae9191::" providerId="AD" clId="Web-{B833BDF8-36CE-1831-9507-41570C7E98C8}" dt="2024-03-15T15:14:19.093" v="62"/>
          <ac:spMkLst>
            <pc:docMk/>
            <pc:sldMk cId="4219728121" sldId="260"/>
            <ac:spMk id="16" creationId="{0DA909B4-15FF-46A6-8A7F-7AEF977FE9ED}"/>
          </ac:spMkLst>
        </pc:spChg>
        <pc:spChg chg="add del">
          <ac:chgData name="Guest User" userId="S::urn:spo:anon#bed616cfa6d2253081706799073a7c42e4b51a49e9270c255ebe88a476ae9191::" providerId="AD" clId="Web-{B833BDF8-36CE-1831-9507-41570C7E98C8}" dt="2024-03-15T15:14:19.093" v="62"/>
          <ac:spMkLst>
            <pc:docMk/>
            <pc:sldMk cId="4219728121" sldId="260"/>
            <ac:spMk id="18" creationId="{1382A32C-5B0C-4B1C-A074-76C6DBCC9F87}"/>
          </ac:spMkLst>
        </pc:spChg>
        <pc:spChg chg="add">
          <ac:chgData name="Guest User" userId="S::urn:spo:anon#bed616cfa6d2253081706799073a7c42e4b51a49e9270c255ebe88a476ae9191::" providerId="AD" clId="Web-{B833BDF8-36CE-1831-9507-41570C7E98C8}" dt="2024-03-15T15:14:19.093" v="63"/>
          <ac:spMkLst>
            <pc:docMk/>
            <pc:sldMk cId="4219728121" sldId="260"/>
            <ac:spMk id="20" creationId="{72D05657-94EE-4B2D-BC1B-A1D065063658}"/>
          </ac:spMkLst>
        </pc:spChg>
        <pc:spChg chg="add">
          <ac:chgData name="Guest User" userId="S::urn:spo:anon#bed616cfa6d2253081706799073a7c42e4b51a49e9270c255ebe88a476ae9191::" providerId="AD" clId="Web-{B833BDF8-36CE-1831-9507-41570C7E98C8}" dt="2024-03-15T15:14:19.093" v="63"/>
          <ac:spMkLst>
            <pc:docMk/>
            <pc:sldMk cId="4219728121" sldId="260"/>
            <ac:spMk id="21" creationId="{7586665A-47B3-4AEE-BC94-15D89FF706B3}"/>
          </ac:spMkLst>
        </pc:spChg>
        <pc:grpChg chg="add del">
          <ac:chgData name="Guest User" userId="S::urn:spo:anon#bed616cfa6d2253081706799073a7c42e4b51a49e9270c255ebe88a476ae9191::" providerId="AD" clId="Web-{B833BDF8-36CE-1831-9507-41570C7E98C8}" dt="2024-03-15T15:14:19.093" v="62"/>
          <ac:grpSpMkLst>
            <pc:docMk/>
            <pc:sldMk cId="4219728121" sldId="260"/>
            <ac:grpSpMk id="17" creationId="{19A6B5CE-CB1D-48EE-8B43-E952235C8371}"/>
          </ac:grpSpMkLst>
        </pc:grpChg>
        <pc:picChg chg="add mod">
          <ac:chgData name="Guest User" userId="S::urn:spo:anon#bed616cfa6d2253081706799073a7c42e4b51a49e9270c255ebe88a476ae9191::" providerId="AD" clId="Web-{B833BDF8-36CE-1831-9507-41570C7E98C8}" dt="2024-03-15T15:15:00.375" v="69" actId="1076"/>
          <ac:picMkLst>
            <pc:docMk/>
            <pc:sldMk cId="4219728121" sldId="260"/>
            <ac:picMk id="4" creationId="{480A8C43-8D89-7699-4EF2-9838D5116EC6}"/>
          </ac:picMkLst>
        </pc:picChg>
        <pc:picChg chg="add mod ord">
          <ac:chgData name="Guest User" userId="S::urn:spo:anon#bed616cfa6d2253081706799073a7c42e4b51a49e9270c255ebe88a476ae9191::" providerId="AD" clId="Web-{B833BDF8-36CE-1831-9507-41570C7E98C8}" dt="2024-03-15T15:15:03.141" v="70" actId="1076"/>
          <ac:picMkLst>
            <pc:docMk/>
            <pc:sldMk cId="4219728121" sldId="260"/>
            <ac:picMk id="5" creationId="{316915FD-DB69-9AC5-99E7-5F9BB86A0B0E}"/>
          </ac:picMkLst>
        </pc:picChg>
      </pc:sldChg>
      <pc:sldChg chg="addSp delSp modSp new mod setBg">
        <pc:chgData name="Guest User" userId="S::urn:spo:anon#bed616cfa6d2253081706799073a7c42e4b51a49e9270c255ebe88a476ae9191::" providerId="AD" clId="Web-{B833BDF8-36CE-1831-9507-41570C7E98C8}" dt="2024-03-15T15:07:25.692" v="55" actId="14100"/>
        <pc:sldMkLst>
          <pc:docMk/>
          <pc:sldMk cId="2082974484" sldId="261"/>
        </pc:sldMkLst>
        <pc:spChg chg="add del">
          <ac:chgData name="Guest User" userId="S::urn:spo:anon#bed616cfa6d2253081706799073a7c42e4b51a49e9270c255ebe88a476ae9191::" providerId="AD" clId="Web-{B833BDF8-36CE-1831-9507-41570C7E98C8}" dt="2024-03-15T15:07:09.160" v="51"/>
          <ac:spMkLst>
            <pc:docMk/>
            <pc:sldMk cId="2082974484" sldId="261"/>
            <ac:spMk id="7" creationId="{AB8C311F-7253-4AED-9701-7FC0708C41C7}"/>
          </ac:spMkLst>
        </pc:spChg>
        <pc:spChg chg="add del">
          <ac:chgData name="Guest User" userId="S::urn:spo:anon#bed616cfa6d2253081706799073a7c42e4b51a49e9270c255ebe88a476ae9191::" providerId="AD" clId="Web-{B833BDF8-36CE-1831-9507-41570C7E98C8}" dt="2024-03-15T15:07:09.160" v="51"/>
          <ac:spMkLst>
            <pc:docMk/>
            <pc:sldMk cId="2082974484" sldId="261"/>
            <ac:spMk id="9" creationId="{E2384209-CB15-4CDF-9D31-C44FD9A3F20D}"/>
          </ac:spMkLst>
        </pc:spChg>
        <pc:spChg chg="add del">
          <ac:chgData name="Guest User" userId="S::urn:spo:anon#bed616cfa6d2253081706799073a7c42e4b51a49e9270c255ebe88a476ae9191::" providerId="AD" clId="Web-{B833BDF8-36CE-1831-9507-41570C7E98C8}" dt="2024-03-15T15:07:09.160" v="51"/>
          <ac:spMkLst>
            <pc:docMk/>
            <pc:sldMk cId="2082974484" sldId="261"/>
            <ac:spMk id="11" creationId="{2633B3B5-CC90-43F0-8714-D31D1F3F0209}"/>
          </ac:spMkLst>
        </pc:spChg>
        <pc:spChg chg="add del">
          <ac:chgData name="Guest User" userId="S::urn:spo:anon#bed616cfa6d2253081706799073a7c42e4b51a49e9270c255ebe88a476ae9191::" providerId="AD" clId="Web-{B833BDF8-36CE-1831-9507-41570C7E98C8}" dt="2024-03-15T15:07:09.160" v="51"/>
          <ac:spMkLst>
            <pc:docMk/>
            <pc:sldMk cId="2082974484" sldId="261"/>
            <ac:spMk id="13" creationId="{A8D57A06-A426-446D-B02C-A2DC6B62E45E}"/>
          </ac:spMkLst>
        </pc:spChg>
        <pc:picChg chg="add del mod">
          <ac:chgData name="Guest User" userId="S::urn:spo:anon#bed616cfa6d2253081706799073a7c42e4b51a49e9270c255ebe88a476ae9191::" providerId="AD" clId="Web-{B833BDF8-36CE-1831-9507-41570C7E98C8}" dt="2024-03-15T15:07:14.567" v="53"/>
          <ac:picMkLst>
            <pc:docMk/>
            <pc:sldMk cId="2082974484" sldId="261"/>
            <ac:picMk id="2" creationId="{FDC48034-0463-61FB-85BC-F36AB447BEC2}"/>
          </ac:picMkLst>
        </pc:picChg>
        <pc:picChg chg="add mod">
          <ac:chgData name="Guest User" userId="S::urn:spo:anon#bed616cfa6d2253081706799073a7c42e4b51a49e9270c255ebe88a476ae9191::" providerId="AD" clId="Web-{B833BDF8-36CE-1831-9507-41570C7E98C8}" dt="2024-03-15T15:07:25.692" v="55" actId="14100"/>
          <ac:picMkLst>
            <pc:docMk/>
            <pc:sldMk cId="2082974484" sldId="261"/>
            <ac:picMk id="3" creationId="{0F342FEE-79BC-7C57-725C-38264B68CB36}"/>
          </ac:picMkLst>
        </pc:picChg>
      </pc:sldChg>
      <pc:sldChg chg="addSp delSp modSp new">
        <pc:chgData name="Guest User" userId="S::urn:spo:anon#bed616cfa6d2253081706799073a7c42e4b51a49e9270c255ebe88a476ae9191::" providerId="AD" clId="Web-{B833BDF8-36CE-1831-9507-41570C7E98C8}" dt="2024-03-15T15:33:19.449" v="98"/>
        <pc:sldMkLst>
          <pc:docMk/>
          <pc:sldMk cId="519831698" sldId="262"/>
        </pc:sldMkLst>
        <pc:spChg chg="mod">
          <ac:chgData name="Guest User" userId="S::urn:spo:anon#bed616cfa6d2253081706799073a7c42e4b51a49e9270c255ebe88a476ae9191::" providerId="AD" clId="Web-{B833BDF8-36CE-1831-9507-41570C7E98C8}" dt="2024-03-15T15:16:14.596" v="91" actId="20577"/>
          <ac:spMkLst>
            <pc:docMk/>
            <pc:sldMk cId="519831698" sldId="262"/>
            <ac:spMk id="2" creationId="{255E7DFB-847A-6352-CD1F-6E602381BC10}"/>
          </ac:spMkLst>
        </pc:spChg>
        <pc:spChg chg="del">
          <ac:chgData name="Guest User" userId="S::urn:spo:anon#bed616cfa6d2253081706799073a7c42e4b51a49e9270c255ebe88a476ae9191::" providerId="AD" clId="Web-{B833BDF8-36CE-1831-9507-41570C7E98C8}" dt="2024-03-15T15:28:37.098" v="92"/>
          <ac:spMkLst>
            <pc:docMk/>
            <pc:sldMk cId="519831698" sldId="262"/>
            <ac:spMk id="3" creationId="{9CBDF32D-5817-AF0B-8200-50264B1542D3}"/>
          </ac:spMkLst>
        </pc:spChg>
        <pc:picChg chg="add del mod">
          <ac:chgData name="Guest User" userId="S::urn:spo:anon#bed616cfa6d2253081706799073a7c42e4b51a49e9270c255ebe88a476ae9191::" providerId="AD" clId="Web-{B833BDF8-36CE-1831-9507-41570C7E98C8}" dt="2024-03-15T15:33:19.449" v="98"/>
          <ac:picMkLst>
            <pc:docMk/>
            <pc:sldMk cId="519831698" sldId="262"/>
            <ac:picMk id="4" creationId="{539D1CC4-1905-66E6-1A4F-BB8D81D65679}"/>
          </ac:picMkLst>
        </pc:picChg>
      </pc:sldChg>
    </pc:docChg>
  </pc:docChgLst>
  <pc:docChgLst>
    <pc:chgData name="Guest User" userId="S::urn:spo:anon#bed616cfa6d2253081706799073a7c42e4b51a49e9270c255ebe88a476ae9191::" providerId="AD" clId="Web-{7AC82F28-BA3A-7FA7-90A5-040F81B637DB}"/>
    <pc:docChg chg="addSld modSld">
      <pc:chgData name="Guest User" userId="S::urn:spo:anon#bed616cfa6d2253081706799073a7c42e4b51a49e9270c255ebe88a476ae9191::" providerId="AD" clId="Web-{7AC82F28-BA3A-7FA7-90A5-040F81B637DB}" dt="2024-03-20T10:16:35.794" v="174" actId="20577"/>
      <pc:docMkLst>
        <pc:docMk/>
      </pc:docMkLst>
      <pc:sldChg chg="addSp modSp mod setBg">
        <pc:chgData name="Guest User" userId="S::urn:spo:anon#bed616cfa6d2253081706799073a7c42e4b51a49e9270c255ebe88a476ae9191::" providerId="AD" clId="Web-{7AC82F28-BA3A-7FA7-90A5-040F81B637DB}" dt="2024-03-20T10:07:46.202" v="100" actId="14100"/>
        <pc:sldMkLst>
          <pc:docMk/>
          <pc:sldMk cId="3592014731" sldId="274"/>
        </pc:sldMkLst>
        <pc:spChg chg="mod">
          <ac:chgData name="Guest User" userId="S::urn:spo:anon#bed616cfa6d2253081706799073a7c42e4b51a49e9270c255ebe88a476ae9191::" providerId="AD" clId="Web-{7AC82F28-BA3A-7FA7-90A5-040F81B637DB}" dt="2024-03-20T09:46:38.558" v="5"/>
          <ac:spMkLst>
            <pc:docMk/>
            <pc:sldMk cId="3592014731" sldId="274"/>
            <ac:spMk id="2" creationId="{2692D100-7517-7A67-257D-3FAA361EFE98}"/>
          </ac:spMkLst>
        </pc:spChg>
        <pc:spChg chg="mod">
          <ac:chgData name="Guest User" userId="S::urn:spo:anon#bed616cfa6d2253081706799073a7c42e4b51a49e9270c255ebe88a476ae9191::" providerId="AD" clId="Web-{7AC82F28-BA3A-7FA7-90A5-040F81B637DB}" dt="2024-03-20T09:51:04.612" v="50" actId="20577"/>
          <ac:spMkLst>
            <pc:docMk/>
            <pc:sldMk cId="3592014731" sldId="274"/>
            <ac:spMk id="3" creationId="{79EA508B-4590-5A25-54FD-306FE3BD885B}"/>
          </ac:spMkLst>
        </pc:spChg>
        <pc:spChg chg="add mod">
          <ac:chgData name="Guest User" userId="S::urn:spo:anon#bed616cfa6d2253081706799073a7c42e4b51a49e9270c255ebe88a476ae9191::" providerId="AD" clId="Web-{7AC82F28-BA3A-7FA7-90A5-040F81B637DB}" dt="2024-03-20T09:50:28.346" v="48"/>
          <ac:spMkLst>
            <pc:docMk/>
            <pc:sldMk cId="3592014731" sldId="274"/>
            <ac:spMk id="6" creationId="{511F144F-1121-906A-B6D8-303194927E62}"/>
          </ac:spMkLst>
        </pc:spChg>
        <pc:spChg chg="add mod">
          <ac:chgData name="Guest User" userId="S::urn:spo:anon#bed616cfa6d2253081706799073a7c42e4b51a49e9270c255ebe88a476ae9191::" providerId="AD" clId="Web-{7AC82F28-BA3A-7FA7-90A5-040F81B637DB}" dt="2024-03-20T09:50:34.955" v="49"/>
          <ac:spMkLst>
            <pc:docMk/>
            <pc:sldMk cId="3592014731" sldId="274"/>
            <ac:spMk id="7" creationId="{AE4A79E5-0AD0-22CC-BF79-2A117E144A5B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09:46:38.558" v="5"/>
          <ac:spMkLst>
            <pc:docMk/>
            <pc:sldMk cId="3592014731" sldId="274"/>
            <ac:spMk id="10" creationId="{78BA5F19-D5E1-4ECC-BEC2-DF7AEDFD7C50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09:46:38.558" v="5"/>
          <ac:spMkLst>
            <pc:docMk/>
            <pc:sldMk cId="3592014731" sldId="274"/>
            <ac:spMk id="12" creationId="{50CC88A9-A661-4C48-866E-8734E51140B1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09:46:38.558" v="5"/>
          <ac:spMkLst>
            <pc:docMk/>
            <pc:sldMk cId="3592014731" sldId="274"/>
            <ac:spMk id="14" creationId="{CFDF195F-784B-4D00-8C92-6FC1B0499EA1}"/>
          </ac:spMkLst>
        </pc:spChg>
        <pc:picChg chg="add mod ord">
          <ac:chgData name="Guest User" userId="S::urn:spo:anon#bed616cfa6d2253081706799073a7c42e4b51a49e9270c255ebe88a476ae9191::" providerId="AD" clId="Web-{7AC82F28-BA3A-7FA7-90A5-040F81B637DB}" dt="2024-03-20T10:07:46.202" v="100" actId="14100"/>
          <ac:picMkLst>
            <pc:docMk/>
            <pc:sldMk cId="3592014731" sldId="274"/>
            <ac:picMk id="4" creationId="{1E052662-E3A9-F24D-4923-BA1328FCA032}"/>
          </ac:picMkLst>
        </pc:picChg>
        <pc:picChg chg="add mod">
          <ac:chgData name="Guest User" userId="S::urn:spo:anon#bed616cfa6d2253081706799073a7c42e4b51a49e9270c255ebe88a476ae9191::" providerId="AD" clId="Web-{7AC82F28-BA3A-7FA7-90A5-040F81B637DB}" dt="2024-03-20T10:07:39.967" v="99" actId="14100"/>
          <ac:picMkLst>
            <pc:docMk/>
            <pc:sldMk cId="3592014731" sldId="274"/>
            <ac:picMk id="5" creationId="{6C3A0CFE-667D-9AB8-CF72-852C88130CD3}"/>
          </ac:picMkLst>
        </pc:picChg>
      </pc:sldChg>
      <pc:sldChg chg="addSp delSp modSp new mod setBg">
        <pc:chgData name="Guest User" userId="S::urn:spo:anon#bed616cfa6d2253081706799073a7c42e4b51a49e9270c255ebe88a476ae9191::" providerId="AD" clId="Web-{7AC82F28-BA3A-7FA7-90A5-040F81B637DB}" dt="2024-03-20T10:10:57.363" v="134" actId="20577"/>
        <pc:sldMkLst>
          <pc:docMk/>
          <pc:sldMk cId="1994333866" sldId="275"/>
        </pc:sldMkLst>
        <pc:spChg chg="mod">
          <ac:chgData name="Guest User" userId="S::urn:spo:anon#bed616cfa6d2253081706799073a7c42e4b51a49e9270c255ebe88a476ae9191::" providerId="AD" clId="Web-{7AC82F28-BA3A-7FA7-90A5-040F81B637DB}" dt="2024-03-20T10:06:18.824" v="84"/>
          <ac:spMkLst>
            <pc:docMk/>
            <pc:sldMk cId="1994333866" sldId="275"/>
            <ac:spMk id="2" creationId="{FDDD7083-788E-1D0E-EE13-8BE4A4B612F2}"/>
          </ac:spMkLst>
        </pc:spChg>
        <pc:spChg chg="mod">
          <ac:chgData name="Guest User" userId="S::urn:spo:anon#bed616cfa6d2253081706799073a7c42e4b51a49e9270c255ebe88a476ae9191::" providerId="AD" clId="Web-{7AC82F28-BA3A-7FA7-90A5-040F81B637DB}" dt="2024-03-20T10:10:57.363" v="134" actId="20577"/>
          <ac:spMkLst>
            <pc:docMk/>
            <pc:sldMk cId="1994333866" sldId="275"/>
            <ac:spMk id="3" creationId="{D398E73E-6363-6869-AD23-9658585EB5D1}"/>
          </ac:spMkLst>
        </pc:spChg>
        <pc:spChg chg="add del">
          <ac:chgData name="Guest User" userId="S::urn:spo:anon#bed616cfa6d2253081706799073a7c42e4b51a49e9270c255ebe88a476ae9191::" providerId="AD" clId="Web-{7AC82F28-BA3A-7FA7-90A5-040F81B637DB}" dt="2024-03-20T10:08:25.344" v="102"/>
          <ac:spMkLst>
            <pc:docMk/>
            <pc:sldMk cId="1994333866" sldId="275"/>
            <ac:spMk id="6" creationId="{0494D0E9-B56F-BDF1-64B0-597305DDAA4B}"/>
          </ac:spMkLst>
        </pc:spChg>
        <pc:spChg chg="add del mod">
          <ac:chgData name="Guest User" userId="S::urn:spo:anon#bed616cfa6d2253081706799073a7c42e4b51a49e9270c255ebe88a476ae9191::" providerId="AD" clId="Web-{7AC82F28-BA3A-7FA7-90A5-040F81B637DB}" dt="2024-03-20T10:08:33.406" v="105"/>
          <ac:spMkLst>
            <pc:docMk/>
            <pc:sldMk cId="1994333866" sldId="275"/>
            <ac:spMk id="7" creationId="{0494D0E9-B56F-BDF1-64B0-597305DDAA4B}"/>
          </ac:spMkLst>
        </pc:spChg>
        <pc:spChg chg="add mod">
          <ac:chgData name="Guest User" userId="S::urn:spo:anon#bed616cfa6d2253081706799073a7c42e4b51a49e9270c255ebe88a476ae9191::" providerId="AD" clId="Web-{7AC82F28-BA3A-7FA7-90A5-040F81B637DB}" dt="2024-03-20T10:09:55.518" v="130" actId="20577"/>
          <ac:spMkLst>
            <pc:docMk/>
            <pc:sldMk cId="1994333866" sldId="275"/>
            <ac:spMk id="8" creationId="{14C58371-FE9D-89B2-FCB9-C7913A43D738}"/>
          </ac:spMkLst>
        </pc:spChg>
        <pc:spChg chg="add mod">
          <ac:chgData name="Guest User" userId="S::urn:spo:anon#bed616cfa6d2253081706799073a7c42e4b51a49e9270c255ebe88a476ae9191::" providerId="AD" clId="Web-{7AC82F28-BA3A-7FA7-90A5-040F81B637DB}" dt="2024-03-20T10:09:58.705" v="132" actId="20577"/>
          <ac:spMkLst>
            <pc:docMk/>
            <pc:sldMk cId="1994333866" sldId="275"/>
            <ac:spMk id="9" creationId="{7D9DBDA5-07F0-6EB6-0A8F-A0A2C2F921C5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10:06:18.824" v="84"/>
          <ac:spMkLst>
            <pc:docMk/>
            <pc:sldMk cId="1994333866" sldId="275"/>
            <ac:spMk id="10" creationId="{78BA5F19-D5E1-4ECC-BEC2-DF7AEDFD7C50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10:06:18.824" v="84"/>
          <ac:spMkLst>
            <pc:docMk/>
            <pc:sldMk cId="1994333866" sldId="275"/>
            <ac:spMk id="12" creationId="{50CC88A9-A661-4C48-866E-8734E51140B1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10:06:18.824" v="84"/>
          <ac:spMkLst>
            <pc:docMk/>
            <pc:sldMk cId="1994333866" sldId="275"/>
            <ac:spMk id="14" creationId="{CFDF195F-784B-4D00-8C92-6FC1B0499EA1}"/>
          </ac:spMkLst>
        </pc:spChg>
        <pc:picChg chg="add mod ord">
          <ac:chgData name="Guest User" userId="S::urn:spo:anon#bed616cfa6d2253081706799073a7c42e4b51a49e9270c255ebe88a476ae9191::" providerId="AD" clId="Web-{7AC82F28-BA3A-7FA7-90A5-040F81B637DB}" dt="2024-03-20T10:07:29.217" v="98" actId="14100"/>
          <ac:picMkLst>
            <pc:docMk/>
            <pc:sldMk cId="1994333866" sldId="275"/>
            <ac:picMk id="4" creationId="{D4B43FD3-51F7-DD61-2E30-F66377596AC3}"/>
          </ac:picMkLst>
        </pc:picChg>
        <pc:picChg chg="add mod">
          <ac:chgData name="Guest User" userId="S::urn:spo:anon#bed616cfa6d2253081706799073a7c42e4b51a49e9270c255ebe88a476ae9191::" providerId="AD" clId="Web-{7AC82F28-BA3A-7FA7-90A5-040F81B637DB}" dt="2024-03-20T10:07:23.279" v="97" actId="14100"/>
          <ac:picMkLst>
            <pc:docMk/>
            <pc:sldMk cId="1994333866" sldId="275"/>
            <ac:picMk id="5" creationId="{D78FAF98-E0BD-B1A1-579C-96C61F0A57A1}"/>
          </ac:picMkLst>
        </pc:picChg>
      </pc:sldChg>
      <pc:sldChg chg="addSp modSp new mod setBg">
        <pc:chgData name="Guest User" userId="S::urn:spo:anon#bed616cfa6d2253081706799073a7c42e4b51a49e9270c255ebe88a476ae9191::" providerId="AD" clId="Web-{7AC82F28-BA3A-7FA7-90A5-040F81B637DB}" dt="2024-03-20T09:55:46.261" v="81" actId="14100"/>
        <pc:sldMkLst>
          <pc:docMk/>
          <pc:sldMk cId="2217300650" sldId="276"/>
        </pc:sldMkLst>
        <pc:picChg chg="add mod">
          <ac:chgData name="Guest User" userId="S::urn:spo:anon#bed616cfa6d2253081706799073a7c42e4b51a49e9270c255ebe88a476ae9191::" providerId="AD" clId="Web-{7AC82F28-BA3A-7FA7-90A5-040F81B637DB}" dt="2024-03-20T09:55:46.261" v="81" actId="14100"/>
          <ac:picMkLst>
            <pc:docMk/>
            <pc:sldMk cId="2217300650" sldId="276"/>
            <ac:picMk id="2" creationId="{804BCB75-0577-AE0B-810F-481FD68099F2}"/>
          </ac:picMkLst>
        </pc:picChg>
      </pc:sldChg>
      <pc:sldChg chg="addSp modSp new mod setBg">
        <pc:chgData name="Guest User" userId="S::urn:spo:anon#bed616cfa6d2253081706799073a7c42e4b51a49e9270c255ebe88a476ae9191::" providerId="AD" clId="Web-{7AC82F28-BA3A-7FA7-90A5-040F81B637DB}" dt="2024-03-20T10:16:35.794" v="174" actId="20577"/>
        <pc:sldMkLst>
          <pc:docMk/>
          <pc:sldMk cId="3079652449" sldId="277"/>
        </pc:sldMkLst>
        <pc:spChg chg="mod">
          <ac:chgData name="Guest User" userId="S::urn:spo:anon#bed616cfa6d2253081706799073a7c42e4b51a49e9270c255ebe88a476ae9191::" providerId="AD" clId="Web-{7AC82F28-BA3A-7FA7-90A5-040F81B637DB}" dt="2024-03-20T10:16:12.122" v="168"/>
          <ac:spMkLst>
            <pc:docMk/>
            <pc:sldMk cId="3079652449" sldId="277"/>
            <ac:spMk id="2" creationId="{A4C16A49-C794-265F-85F5-BD221BB6A3AB}"/>
          </ac:spMkLst>
        </pc:spChg>
        <pc:spChg chg="mod">
          <ac:chgData name="Guest User" userId="S::urn:spo:anon#bed616cfa6d2253081706799073a7c42e4b51a49e9270c255ebe88a476ae9191::" providerId="AD" clId="Web-{7AC82F28-BA3A-7FA7-90A5-040F81B637DB}" dt="2024-03-20T10:16:35.794" v="174" actId="20577"/>
          <ac:spMkLst>
            <pc:docMk/>
            <pc:sldMk cId="3079652449" sldId="277"/>
            <ac:spMk id="3" creationId="{41D76B39-B068-6EBA-CF0E-374086DF01E0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10:16:12.122" v="168"/>
          <ac:spMkLst>
            <pc:docMk/>
            <pc:sldMk cId="3079652449" sldId="277"/>
            <ac:spMk id="9" creationId="{058A14AF-9FB5-4CC7-BA35-E8E85D3EDF0E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10:16:12.122" v="168"/>
          <ac:spMkLst>
            <pc:docMk/>
            <pc:sldMk cId="3079652449" sldId="277"/>
            <ac:spMk id="11" creationId="{3A9A4357-BD1D-4622-A4FE-766E6AB8DE84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10:16:12.122" v="168"/>
          <ac:spMkLst>
            <pc:docMk/>
            <pc:sldMk cId="3079652449" sldId="277"/>
            <ac:spMk id="13" creationId="{E659831F-0D9A-4C63-9EBB-8435B85A440F}"/>
          </ac:spMkLst>
        </pc:spChg>
        <pc:spChg chg="add">
          <ac:chgData name="Guest User" userId="S::urn:spo:anon#bed616cfa6d2253081706799073a7c42e4b51a49e9270c255ebe88a476ae9191::" providerId="AD" clId="Web-{7AC82F28-BA3A-7FA7-90A5-040F81B637DB}" dt="2024-03-20T10:16:12.122" v="168"/>
          <ac:spMkLst>
            <pc:docMk/>
            <pc:sldMk cId="3079652449" sldId="277"/>
            <ac:spMk id="15" creationId="{E6995CE5-F890-4ABA-82A2-26507CE8D2A3}"/>
          </ac:spMkLst>
        </pc:spChg>
        <pc:picChg chg="add mod">
          <ac:chgData name="Guest User" userId="S::urn:spo:anon#bed616cfa6d2253081706799073a7c42e4b51a49e9270c255ebe88a476ae9191::" providerId="AD" clId="Web-{7AC82F28-BA3A-7FA7-90A5-040F81B637DB}" dt="2024-03-20T10:16:30.263" v="172" actId="1076"/>
          <ac:picMkLst>
            <pc:docMk/>
            <pc:sldMk cId="3079652449" sldId="277"/>
            <ac:picMk id="4" creationId="{DD77818F-1B0A-A08E-6F78-2FA58300730A}"/>
          </ac:picMkLst>
        </pc:picChg>
      </pc:sldChg>
    </pc:docChg>
  </pc:docChgLst>
  <pc:docChgLst>
    <pc:chgData name="Guest User" userId="S::urn:spo:anon#bed616cfa6d2253081706799073a7c42e4b51a49e9270c255ebe88a476ae9191::" providerId="AD" clId="Web-{177EDA64-AF0A-9CFC-038D-6D44DAA60F8A}"/>
    <pc:docChg chg="modSld">
      <pc:chgData name="Guest User" userId="S::urn:spo:anon#bed616cfa6d2253081706799073a7c42e4b51a49e9270c255ebe88a476ae9191::" providerId="AD" clId="Web-{177EDA64-AF0A-9CFC-038D-6D44DAA60F8A}" dt="2024-03-21T17:52:29.254" v="12" actId="20577"/>
      <pc:docMkLst>
        <pc:docMk/>
      </pc:docMkLst>
      <pc:sldChg chg="modSp">
        <pc:chgData name="Guest User" userId="S::urn:spo:anon#bed616cfa6d2253081706799073a7c42e4b51a49e9270c255ebe88a476ae9191::" providerId="AD" clId="Web-{177EDA64-AF0A-9CFC-038D-6D44DAA60F8A}" dt="2024-03-21T17:31:42.500" v="11" actId="20577"/>
        <pc:sldMkLst>
          <pc:docMk/>
          <pc:sldMk cId="1487754919" sldId="258"/>
        </pc:sldMkLst>
        <pc:spChg chg="mod">
          <ac:chgData name="Guest User" userId="S::urn:spo:anon#bed616cfa6d2253081706799073a7c42e4b51a49e9270c255ebe88a476ae9191::" providerId="AD" clId="Web-{177EDA64-AF0A-9CFC-038D-6D44DAA60F8A}" dt="2024-03-21T17:31:42.500" v="11" actId="20577"/>
          <ac:spMkLst>
            <pc:docMk/>
            <pc:sldMk cId="1487754919" sldId="258"/>
            <ac:spMk id="3" creationId="{AAC15CAD-4F93-887B-ADAF-FAC4F6F4E4C4}"/>
          </ac:spMkLst>
        </pc:spChg>
      </pc:sldChg>
      <pc:sldChg chg="modSp">
        <pc:chgData name="Guest User" userId="S::urn:spo:anon#bed616cfa6d2253081706799073a7c42e4b51a49e9270c255ebe88a476ae9191::" providerId="AD" clId="Web-{177EDA64-AF0A-9CFC-038D-6D44DAA60F8A}" dt="2024-03-21T16:46:41.138" v="2" actId="20577"/>
        <pc:sldMkLst>
          <pc:docMk/>
          <pc:sldMk cId="2690651894" sldId="263"/>
        </pc:sldMkLst>
        <pc:spChg chg="mod">
          <ac:chgData name="Guest User" userId="S::urn:spo:anon#bed616cfa6d2253081706799073a7c42e4b51a49e9270c255ebe88a476ae9191::" providerId="AD" clId="Web-{177EDA64-AF0A-9CFC-038D-6D44DAA60F8A}" dt="2024-03-21T16:46:41.138" v="2" actId="20577"/>
          <ac:spMkLst>
            <pc:docMk/>
            <pc:sldMk cId="2690651894" sldId="263"/>
            <ac:spMk id="3" creationId="{F27A08B7-78A7-F1FE-9775-B298C0354697}"/>
          </ac:spMkLst>
        </pc:spChg>
      </pc:sldChg>
      <pc:sldChg chg="modSp">
        <pc:chgData name="Guest User" userId="S::urn:spo:anon#bed616cfa6d2253081706799073a7c42e4b51a49e9270c255ebe88a476ae9191::" providerId="AD" clId="Web-{177EDA64-AF0A-9CFC-038D-6D44DAA60F8A}" dt="2024-03-21T17:52:29.254" v="12" actId="20577"/>
        <pc:sldMkLst>
          <pc:docMk/>
          <pc:sldMk cId="1033029689" sldId="278"/>
        </pc:sldMkLst>
        <pc:spChg chg="mod">
          <ac:chgData name="Guest User" userId="S::urn:spo:anon#bed616cfa6d2253081706799073a7c42e4b51a49e9270c255ebe88a476ae9191::" providerId="AD" clId="Web-{177EDA64-AF0A-9CFC-038D-6D44DAA60F8A}" dt="2024-03-21T17:52:29.254" v="12" actId="20577"/>
          <ac:spMkLst>
            <pc:docMk/>
            <pc:sldMk cId="1033029689" sldId="278"/>
            <ac:spMk id="3" creationId="{80D53A23-00B9-6BF3-A05B-FD7AEDD42A21}"/>
          </ac:spMkLst>
        </pc:spChg>
      </pc:sldChg>
    </pc:docChg>
  </pc:docChgLst>
  <pc:docChgLst>
    <pc:chgData name="Guest User" userId="S::urn:spo:anon#bed616cfa6d2253081706799073a7c42e4b51a49e9270c255ebe88a476ae9191::" providerId="AD" clId="Web-{F52CBA07-2A7C-A7CD-7F73-453EDD3EF684}"/>
    <pc:docChg chg="modSld">
      <pc:chgData name="Guest User" userId="S::urn:spo:anon#bed616cfa6d2253081706799073a7c42e4b51a49e9270c255ebe88a476ae9191::" providerId="AD" clId="Web-{F52CBA07-2A7C-A7CD-7F73-453EDD3EF684}" dt="2024-03-20T17:37:13.471" v="80" actId="1076"/>
      <pc:docMkLst>
        <pc:docMk/>
      </pc:docMkLst>
      <pc:sldChg chg="addSp delSp modSp mod setBg">
        <pc:chgData name="Guest User" userId="S::urn:spo:anon#bed616cfa6d2253081706799073a7c42e4b51a49e9270c255ebe88a476ae9191::" providerId="AD" clId="Web-{F52CBA07-2A7C-A7CD-7F73-453EDD3EF684}" dt="2024-03-20T17:37:13.471" v="80" actId="1076"/>
        <pc:sldMkLst>
          <pc:docMk/>
          <pc:sldMk cId="1033029689" sldId="278"/>
        </pc:sldMkLst>
        <pc:spChg chg="mod">
          <ac:chgData name="Guest User" userId="S::urn:spo:anon#bed616cfa6d2253081706799073a7c42e4b51a49e9270c255ebe88a476ae9191::" providerId="AD" clId="Web-{F52CBA07-2A7C-A7CD-7F73-453EDD3EF684}" dt="2024-03-20T17:35:23.733" v="52"/>
          <ac:spMkLst>
            <pc:docMk/>
            <pc:sldMk cId="1033029689" sldId="278"/>
            <ac:spMk id="2" creationId="{39F04EC8-6BC6-BA53-F5F1-6D802E3F43FB}"/>
          </ac:spMkLst>
        </pc:spChg>
        <pc:spChg chg="mod">
          <ac:chgData name="Guest User" userId="S::urn:spo:anon#bed616cfa6d2253081706799073a7c42e4b51a49e9270c255ebe88a476ae9191::" providerId="AD" clId="Web-{F52CBA07-2A7C-A7CD-7F73-453EDD3EF684}" dt="2024-03-20T17:36:59.861" v="78" actId="1076"/>
          <ac:spMkLst>
            <pc:docMk/>
            <pc:sldMk cId="1033029689" sldId="278"/>
            <ac:spMk id="3" creationId="{80D53A23-00B9-6BF3-A05B-FD7AEDD42A21}"/>
          </ac:spMkLst>
        </pc:spChg>
        <pc:spChg chg="add mod">
          <ac:chgData name="Guest User" userId="S::urn:spo:anon#bed616cfa6d2253081706799073a7c42e4b51a49e9270c255ebe88a476ae9191::" providerId="AD" clId="Web-{F52CBA07-2A7C-A7CD-7F73-453EDD3EF684}" dt="2024-03-20T17:36:43.939" v="75" actId="14100"/>
          <ac:spMkLst>
            <pc:docMk/>
            <pc:sldMk cId="1033029689" sldId="278"/>
            <ac:spMk id="4" creationId="{6FE33765-9511-B034-4855-EF53C5B01610}"/>
          </ac:spMkLst>
        </pc:spChg>
        <pc:spChg chg="add">
          <ac:chgData name="Guest User" userId="S::urn:spo:anon#bed616cfa6d2253081706799073a7c42e4b51a49e9270c255ebe88a476ae9191::" providerId="AD" clId="Web-{F52CBA07-2A7C-A7CD-7F73-453EDD3EF684}" dt="2024-03-20T17:35:23.733" v="52"/>
          <ac:spMkLst>
            <pc:docMk/>
            <pc:sldMk cId="1033029689" sldId="278"/>
            <ac:spMk id="11" creationId="{56E9B3E6-E277-4D68-BA48-9CB43FFBD6E2}"/>
          </ac:spMkLst>
        </pc:spChg>
        <pc:spChg chg="add">
          <ac:chgData name="Guest User" userId="S::urn:spo:anon#bed616cfa6d2253081706799073a7c42e4b51a49e9270c255ebe88a476ae9191::" providerId="AD" clId="Web-{F52CBA07-2A7C-A7CD-7F73-453EDD3EF684}" dt="2024-03-20T17:35:23.733" v="52"/>
          <ac:spMkLst>
            <pc:docMk/>
            <pc:sldMk cId="1033029689" sldId="278"/>
            <ac:spMk id="18" creationId="{D5B0017B-2ECA-49AF-B397-DC140825DF8D}"/>
          </ac:spMkLst>
        </pc:spChg>
        <pc:grpChg chg="add">
          <ac:chgData name="Guest User" userId="S::urn:spo:anon#bed616cfa6d2253081706799073a7c42e4b51a49e9270c255ebe88a476ae9191::" providerId="AD" clId="Web-{F52CBA07-2A7C-A7CD-7F73-453EDD3EF684}" dt="2024-03-20T17:35:23.733" v="52"/>
          <ac:grpSpMkLst>
            <pc:docMk/>
            <pc:sldMk cId="1033029689" sldId="278"/>
            <ac:grpSpMk id="13" creationId="{AE1C45F0-260A-458C-96ED-C1F6D2151219}"/>
          </ac:grpSpMkLst>
        </pc:grpChg>
        <pc:picChg chg="add del mod">
          <ac:chgData name="Guest User" userId="S::urn:spo:anon#bed616cfa6d2253081706799073a7c42e4b51a49e9270c255ebe88a476ae9191::" providerId="AD" clId="Web-{F52CBA07-2A7C-A7CD-7F73-453EDD3EF684}" dt="2024-03-20T17:35:34.593" v="53"/>
          <ac:picMkLst>
            <pc:docMk/>
            <pc:sldMk cId="1033029689" sldId="278"/>
            <ac:picMk id="5" creationId="{D13A010B-FA66-EF55-DAAA-C31C29E4E6E4}"/>
          </ac:picMkLst>
        </pc:picChg>
        <pc:picChg chg="add del mod">
          <ac:chgData name="Guest User" userId="S::urn:spo:anon#bed616cfa6d2253081706799073a7c42e4b51a49e9270c255ebe88a476ae9191::" providerId="AD" clId="Web-{F52CBA07-2A7C-A7CD-7F73-453EDD3EF684}" dt="2024-03-20T17:36:04.734" v="58"/>
          <ac:picMkLst>
            <pc:docMk/>
            <pc:sldMk cId="1033029689" sldId="278"/>
            <ac:picMk id="6" creationId="{D099EDCC-06EE-9493-8B24-C8BDAC88795E}"/>
          </ac:picMkLst>
        </pc:picChg>
        <pc:picChg chg="add mod">
          <ac:chgData name="Guest User" userId="S::urn:spo:anon#bed616cfa6d2253081706799073a7c42e4b51a49e9270c255ebe88a476ae9191::" providerId="AD" clId="Web-{F52CBA07-2A7C-A7CD-7F73-453EDD3EF684}" dt="2024-03-20T17:37:13.471" v="80" actId="1076"/>
          <ac:picMkLst>
            <pc:docMk/>
            <pc:sldMk cId="1033029689" sldId="278"/>
            <ac:picMk id="7" creationId="{B0E8139B-7459-4E95-57D5-17A4903F8256}"/>
          </ac:picMkLst>
        </pc:picChg>
        <pc:cxnChg chg="add">
          <ac:chgData name="Guest User" userId="S::urn:spo:anon#bed616cfa6d2253081706799073a7c42e4b51a49e9270c255ebe88a476ae9191::" providerId="AD" clId="Web-{F52CBA07-2A7C-A7CD-7F73-453EDD3EF684}" dt="2024-03-20T17:35:23.733" v="52"/>
          <ac:cxnSpMkLst>
            <pc:docMk/>
            <pc:sldMk cId="1033029689" sldId="278"/>
            <ac:cxnSpMk id="20" creationId="{6CF1BAF6-AD41-4082-B212-8A1F9A2E8779}"/>
          </ac:cxnSpMkLst>
        </pc:cxnChg>
      </pc:sldChg>
    </pc:docChg>
  </pc:docChgLst>
  <pc:docChgLst>
    <pc:chgData name="Guest User" userId="S::urn:spo:anon#bed616cfa6d2253081706799073a7c42e4b51a49e9270c255ebe88a476ae9191::" providerId="AD" clId="Web-{DB9FC498-0BFE-E5E1-38B3-6E1686F696FD}"/>
    <pc:docChg chg="modSld">
      <pc:chgData name="Guest User" userId="S::urn:spo:anon#bed616cfa6d2253081706799073a7c42e4b51a49e9270c255ebe88a476ae9191::" providerId="AD" clId="Web-{DB9FC498-0BFE-E5E1-38B3-6E1686F696FD}" dt="2024-03-20T18:21:50.823" v="47" actId="14100"/>
      <pc:docMkLst>
        <pc:docMk/>
      </pc:docMkLst>
      <pc:sldChg chg="addSp modSp">
        <pc:chgData name="Guest User" userId="S::urn:spo:anon#bed616cfa6d2253081706799073a7c42e4b51a49e9270c255ebe88a476ae9191::" providerId="AD" clId="Web-{DB9FC498-0BFE-E5E1-38B3-6E1686F696FD}" dt="2024-03-20T18:08:16.856" v="44" actId="1076"/>
        <pc:sldMkLst>
          <pc:docMk/>
          <pc:sldMk cId="2217300650" sldId="276"/>
        </pc:sldMkLst>
        <pc:spChg chg="add mod">
          <ac:chgData name="Guest User" userId="S::urn:spo:anon#bed616cfa6d2253081706799073a7c42e4b51a49e9270c255ebe88a476ae9191::" providerId="AD" clId="Web-{DB9FC498-0BFE-E5E1-38B3-6E1686F696FD}" dt="2024-03-20T18:08:13.184" v="43" actId="1076"/>
          <ac:spMkLst>
            <pc:docMk/>
            <pc:sldMk cId="2217300650" sldId="276"/>
            <ac:spMk id="3" creationId="{6BC146FC-729B-906E-BBB3-15BC9B250653}"/>
          </ac:spMkLst>
        </pc:spChg>
        <pc:spChg chg="add mod">
          <ac:chgData name="Guest User" userId="S::urn:spo:anon#bed616cfa6d2253081706799073a7c42e4b51a49e9270c255ebe88a476ae9191::" providerId="AD" clId="Web-{DB9FC498-0BFE-E5E1-38B3-6E1686F696FD}" dt="2024-03-20T18:08:16.856" v="44" actId="1076"/>
          <ac:spMkLst>
            <pc:docMk/>
            <pc:sldMk cId="2217300650" sldId="276"/>
            <ac:spMk id="4" creationId="{BCE3190D-A661-D911-C5A4-DB97C3653AA6}"/>
          </ac:spMkLst>
        </pc:spChg>
      </pc:sldChg>
      <pc:sldChg chg="modSp">
        <pc:chgData name="Guest User" userId="S::urn:spo:anon#bed616cfa6d2253081706799073a7c42e4b51a49e9270c255ebe88a476ae9191::" providerId="AD" clId="Web-{DB9FC498-0BFE-E5E1-38B3-6E1686F696FD}" dt="2024-03-20T18:21:50.823" v="47" actId="14100"/>
        <pc:sldMkLst>
          <pc:docMk/>
          <pc:sldMk cId="1033029689" sldId="278"/>
        </pc:sldMkLst>
        <pc:picChg chg="mod modCrop">
          <ac:chgData name="Guest User" userId="S::urn:spo:anon#bed616cfa6d2253081706799073a7c42e4b51a49e9270c255ebe88a476ae9191::" providerId="AD" clId="Web-{DB9FC498-0BFE-E5E1-38B3-6E1686F696FD}" dt="2024-03-20T18:21:50.823" v="47" actId="14100"/>
          <ac:picMkLst>
            <pc:docMk/>
            <pc:sldMk cId="1033029689" sldId="278"/>
            <ac:picMk id="7" creationId="{B0E8139B-7459-4E95-57D5-17A4903F8256}"/>
          </ac:picMkLst>
        </pc:picChg>
      </pc:sldChg>
    </pc:docChg>
  </pc:docChgLst>
  <pc:docChgLst>
    <pc:chgData name="Guest User" userId="S::urn:spo:anon#bed616cfa6d2253081706799073a7c42e4b51a49e9270c255ebe88a476ae9191::" providerId="AD" clId="Web-{56269A4F-3929-E42E-40C9-EDCD1903A0F0}"/>
    <pc:docChg chg="modSld">
      <pc:chgData name="Guest User" userId="S::urn:spo:anon#bed616cfa6d2253081706799073a7c42e4b51a49e9270c255ebe88a476ae9191::" providerId="AD" clId="Web-{56269A4F-3929-E42E-40C9-EDCD1903A0F0}" dt="2024-03-18T22:07:54.719" v="25" actId="20577"/>
      <pc:docMkLst>
        <pc:docMk/>
      </pc:docMkLst>
      <pc:sldChg chg="modSp">
        <pc:chgData name="Guest User" userId="S::urn:spo:anon#bed616cfa6d2253081706799073a7c42e4b51a49e9270c255ebe88a476ae9191::" providerId="AD" clId="Web-{56269A4F-3929-E42E-40C9-EDCD1903A0F0}" dt="2024-03-18T22:06:18.170" v="3"/>
        <pc:sldMkLst>
          <pc:docMk/>
          <pc:sldMk cId="4219728121" sldId="260"/>
        </pc:sldMkLst>
        <pc:picChg chg="mod">
          <ac:chgData name="Guest User" userId="S::urn:spo:anon#bed616cfa6d2253081706799073a7c42e4b51a49e9270c255ebe88a476ae9191::" providerId="AD" clId="Web-{56269A4F-3929-E42E-40C9-EDCD1903A0F0}" dt="2024-03-18T22:06:18.170" v="3"/>
          <ac:picMkLst>
            <pc:docMk/>
            <pc:sldMk cId="4219728121" sldId="260"/>
            <ac:picMk id="4" creationId="{480A8C43-8D89-7699-4EF2-9838D5116EC6}"/>
          </ac:picMkLst>
        </pc:picChg>
        <pc:picChg chg="mod">
          <ac:chgData name="Guest User" userId="S::urn:spo:anon#bed616cfa6d2253081706799073a7c42e4b51a49e9270c255ebe88a476ae9191::" providerId="AD" clId="Web-{56269A4F-3929-E42E-40C9-EDCD1903A0F0}" dt="2024-03-18T22:06:03.357" v="1"/>
          <ac:picMkLst>
            <pc:docMk/>
            <pc:sldMk cId="4219728121" sldId="260"/>
            <ac:picMk id="5" creationId="{316915FD-DB69-9AC5-99E7-5F9BB86A0B0E}"/>
          </ac:picMkLst>
        </pc:picChg>
      </pc:sldChg>
      <pc:sldChg chg="modSp">
        <pc:chgData name="Guest User" userId="S::urn:spo:anon#bed616cfa6d2253081706799073a7c42e4b51a49e9270c255ebe88a476ae9191::" providerId="AD" clId="Web-{56269A4F-3929-E42E-40C9-EDCD1903A0F0}" dt="2024-03-18T22:07:54.719" v="25" actId="20577"/>
        <pc:sldMkLst>
          <pc:docMk/>
          <pc:sldMk cId="3713858847" sldId="272"/>
        </pc:sldMkLst>
        <pc:spChg chg="mod">
          <ac:chgData name="Guest User" userId="S::urn:spo:anon#bed616cfa6d2253081706799073a7c42e4b51a49e9270c255ebe88a476ae9191::" providerId="AD" clId="Web-{56269A4F-3929-E42E-40C9-EDCD1903A0F0}" dt="2024-03-18T22:07:54.719" v="25" actId="20577"/>
          <ac:spMkLst>
            <pc:docMk/>
            <pc:sldMk cId="3713858847" sldId="272"/>
            <ac:spMk id="3" creationId="{A7715BCF-B0FA-8D39-0642-F895DA2C464E}"/>
          </ac:spMkLst>
        </pc:spChg>
      </pc:sldChg>
    </pc:docChg>
  </pc:docChgLst>
  <pc:docChgLst>
    <pc:chgData name="Fausto Bauwens" userId="a382045b2f6a1a95" providerId="LiveId" clId="{3213C9AD-31E5-466D-8832-7063B6ABC167}"/>
    <pc:docChg chg="custSel modSld">
      <pc:chgData name="Fausto Bauwens" userId="a382045b2f6a1a95" providerId="LiveId" clId="{3213C9AD-31E5-466D-8832-7063B6ABC167}" dt="2024-03-14T08:50:44.337" v="38" actId="20577"/>
      <pc:docMkLst>
        <pc:docMk/>
      </pc:docMkLst>
      <pc:sldChg chg="modSp mod">
        <pc:chgData name="Fausto Bauwens" userId="a382045b2f6a1a95" providerId="LiveId" clId="{3213C9AD-31E5-466D-8832-7063B6ABC167}" dt="2024-03-14T08:50:44.337" v="38" actId="20577"/>
        <pc:sldMkLst>
          <pc:docMk/>
          <pc:sldMk cId="4110092105" sldId="256"/>
        </pc:sldMkLst>
        <pc:spChg chg="mod">
          <ac:chgData name="Fausto Bauwens" userId="a382045b2f6a1a95" providerId="LiveId" clId="{3213C9AD-31E5-466D-8832-7063B6ABC167}" dt="2024-03-14T08:50:44.337" v="38" actId="20577"/>
          <ac:spMkLst>
            <pc:docMk/>
            <pc:sldMk cId="4110092105" sldId="256"/>
            <ac:spMk id="3" creationId="{D4A3FBE6-7D4A-D12B-2359-5BDFAB86600C}"/>
          </ac:spMkLst>
        </pc:spChg>
      </pc:sldChg>
    </pc:docChg>
  </pc:docChgLst>
  <pc:docChgLst>
    <pc:chgData name="Guest User" userId="S::urn:spo:anon#bed616cfa6d2253081706799073a7c42e4b51a49e9270c255ebe88a476ae9191::" providerId="AD" clId="Web-{0FDA9F1C-D31C-9E00-02CB-E8B0C9F72AD8}"/>
    <pc:docChg chg="addSld delSld modSld">
      <pc:chgData name="Guest User" userId="S::urn:spo:anon#bed616cfa6d2253081706799073a7c42e4b51a49e9270c255ebe88a476ae9191::" providerId="AD" clId="Web-{0FDA9F1C-D31C-9E00-02CB-E8B0C9F72AD8}" dt="2024-03-20T16:55:31.389" v="184" actId="20577"/>
      <pc:docMkLst>
        <pc:docMk/>
      </pc:docMkLst>
      <pc:sldChg chg="modSp">
        <pc:chgData name="Guest User" userId="S::urn:spo:anon#bed616cfa6d2253081706799073a7c42e4b51a49e9270c255ebe88a476ae9191::" providerId="AD" clId="Web-{0FDA9F1C-D31C-9E00-02CB-E8B0C9F72AD8}" dt="2024-03-20T15:46:30.894" v="6" actId="20577"/>
        <pc:sldMkLst>
          <pc:docMk/>
          <pc:sldMk cId="959912829" sldId="257"/>
        </pc:sldMkLst>
        <pc:spChg chg="mod">
          <ac:chgData name="Guest User" userId="S::urn:spo:anon#bed616cfa6d2253081706799073a7c42e4b51a49e9270c255ebe88a476ae9191::" providerId="AD" clId="Web-{0FDA9F1C-D31C-9E00-02CB-E8B0C9F72AD8}" dt="2024-03-20T15:46:30.894" v="6" actId="20577"/>
          <ac:spMkLst>
            <pc:docMk/>
            <pc:sldMk cId="959912829" sldId="257"/>
            <ac:spMk id="3" creationId="{56C8E640-772E-C58E-768B-2EB227834F06}"/>
          </ac:spMkLst>
        </pc:spChg>
      </pc:sldChg>
      <pc:sldChg chg="addSp delSp modSp new del mod setBg">
        <pc:chgData name="Guest User" userId="S::urn:spo:anon#bed616cfa6d2253081706799073a7c42e4b51a49e9270c255ebe88a476ae9191::" providerId="AD" clId="Web-{0FDA9F1C-D31C-9E00-02CB-E8B0C9F72AD8}" dt="2024-03-20T16:43:40.285" v="120"/>
        <pc:sldMkLst>
          <pc:docMk/>
          <pc:sldMk cId="146947611" sldId="278"/>
        </pc:sldMkLst>
        <pc:spChg chg="mod">
          <ac:chgData name="Guest User" userId="S::urn:spo:anon#bed616cfa6d2253081706799073a7c42e4b51a49e9270c255ebe88a476ae9191::" providerId="AD" clId="Web-{0FDA9F1C-D31C-9E00-02CB-E8B0C9F72AD8}" dt="2024-03-20T16:40:11.683" v="114" actId="20577"/>
          <ac:spMkLst>
            <pc:docMk/>
            <pc:sldMk cId="146947611" sldId="278"/>
            <ac:spMk id="2" creationId="{FBA1EC85-2D57-2907-E593-6AA328048E9F}"/>
          </ac:spMkLst>
        </pc:spChg>
        <pc:spChg chg="mod ord">
          <ac:chgData name="Guest User" userId="S::urn:spo:anon#bed616cfa6d2253081706799073a7c42e4b51a49e9270c255ebe88a476ae9191::" providerId="AD" clId="Web-{0FDA9F1C-D31C-9E00-02CB-E8B0C9F72AD8}" dt="2024-03-20T16:43:32.941" v="118" actId="20577"/>
          <ac:spMkLst>
            <pc:docMk/>
            <pc:sldMk cId="146947611" sldId="278"/>
            <ac:spMk id="3" creationId="{D7CAF28F-3CB3-B6F1-B287-2A27EA6FF576}"/>
          </ac:spMkLst>
        </pc:spChg>
        <pc:spChg chg="add">
          <ac:chgData name="Guest User" userId="S::urn:spo:anon#bed616cfa6d2253081706799073a7c42e4b51a49e9270c255ebe88a476ae9191::" providerId="AD" clId="Web-{0FDA9F1C-D31C-9E00-02CB-E8B0C9F72AD8}" dt="2024-03-20T16:39:38.713" v="109"/>
          <ac:spMkLst>
            <pc:docMk/>
            <pc:sldMk cId="146947611" sldId="278"/>
            <ac:spMk id="9" creationId="{2EB492CD-616E-47F8-933B-5E2D952A0593}"/>
          </ac:spMkLst>
        </pc:spChg>
        <pc:spChg chg="add">
          <ac:chgData name="Guest User" userId="S::urn:spo:anon#bed616cfa6d2253081706799073a7c42e4b51a49e9270c255ebe88a476ae9191::" providerId="AD" clId="Web-{0FDA9F1C-D31C-9E00-02CB-E8B0C9F72AD8}" dt="2024-03-20T16:39:38.713" v="109"/>
          <ac:spMkLst>
            <pc:docMk/>
            <pc:sldMk cId="146947611" sldId="278"/>
            <ac:spMk id="11" creationId="{59383CF9-23B5-4335-9B21-1791C4CF1C75}"/>
          </ac:spMkLst>
        </pc:spChg>
        <pc:spChg chg="add">
          <ac:chgData name="Guest User" userId="S::urn:spo:anon#bed616cfa6d2253081706799073a7c42e4b51a49e9270c255ebe88a476ae9191::" providerId="AD" clId="Web-{0FDA9F1C-D31C-9E00-02CB-E8B0C9F72AD8}" dt="2024-03-20T16:39:38.713" v="109"/>
          <ac:spMkLst>
            <pc:docMk/>
            <pc:sldMk cId="146947611" sldId="278"/>
            <ac:spMk id="13" creationId="{0007FE00-9498-4706-B255-6437B0252C02}"/>
          </ac:spMkLst>
        </pc:spChg>
        <pc:picChg chg="add del mod">
          <ac:chgData name="Guest User" userId="S::urn:spo:anon#bed616cfa6d2253081706799073a7c42e4b51a49e9270c255ebe88a476ae9191::" providerId="AD" clId="Web-{0FDA9F1C-D31C-9E00-02CB-E8B0C9F72AD8}" dt="2024-03-20T16:43:35.410" v="119"/>
          <ac:picMkLst>
            <pc:docMk/>
            <pc:sldMk cId="146947611" sldId="278"/>
            <ac:picMk id="4" creationId="{2EB8A18A-3167-E044-0EF1-A1E00BBAA783}"/>
          </ac:picMkLst>
        </pc:picChg>
      </pc:sldChg>
      <pc:sldChg chg="modSp new">
        <pc:chgData name="Guest User" userId="S::urn:spo:anon#bed616cfa6d2253081706799073a7c42e4b51a49e9270c255ebe88a476ae9191::" providerId="AD" clId="Web-{0FDA9F1C-D31C-9E00-02CB-E8B0C9F72AD8}" dt="2024-03-20T16:55:31.389" v="184" actId="20577"/>
        <pc:sldMkLst>
          <pc:docMk/>
          <pc:sldMk cId="1033029689" sldId="278"/>
        </pc:sldMkLst>
        <pc:spChg chg="mod">
          <ac:chgData name="Guest User" userId="S::urn:spo:anon#bed616cfa6d2253081706799073a7c42e4b51a49e9270c255ebe88a476ae9191::" providerId="AD" clId="Web-{0FDA9F1C-D31C-9E00-02CB-E8B0C9F72AD8}" dt="2024-03-20T16:43:56.020" v="122" actId="20577"/>
          <ac:spMkLst>
            <pc:docMk/>
            <pc:sldMk cId="1033029689" sldId="278"/>
            <ac:spMk id="2" creationId="{39F04EC8-6BC6-BA53-F5F1-6D802E3F43FB}"/>
          </ac:spMkLst>
        </pc:spChg>
        <pc:spChg chg="mod">
          <ac:chgData name="Guest User" userId="S::urn:spo:anon#bed616cfa6d2253081706799073a7c42e4b51a49e9270c255ebe88a476ae9191::" providerId="AD" clId="Web-{0FDA9F1C-D31C-9E00-02CB-E8B0C9F72AD8}" dt="2024-03-20T16:55:31.389" v="184" actId="20577"/>
          <ac:spMkLst>
            <pc:docMk/>
            <pc:sldMk cId="1033029689" sldId="278"/>
            <ac:spMk id="3" creationId="{80D53A23-00B9-6BF3-A05B-FD7AEDD42A21}"/>
          </ac:spMkLst>
        </pc:spChg>
      </pc:sldChg>
    </pc:docChg>
  </pc:docChgLst>
  <pc:docChgLst>
    <pc:chgData name="Guest User" userId="S::urn:spo:anon#bed616cfa6d2253081706799073a7c42e4b51a49e9270c255ebe88a476ae9191::" providerId="AD" clId="Web-{CF192D16-1C12-072F-5963-A63B5A411F73}"/>
    <pc:docChg chg="addSld modSld">
      <pc:chgData name="Guest User" userId="S::urn:spo:anon#bed616cfa6d2253081706799073a7c42e4b51a49e9270c255ebe88a476ae9191::" providerId="AD" clId="Web-{CF192D16-1C12-072F-5963-A63B5A411F73}" dt="2024-03-19T15:56:35.038" v="117" actId="20577"/>
      <pc:docMkLst>
        <pc:docMk/>
      </pc:docMkLst>
      <pc:sldChg chg="modSp">
        <pc:chgData name="Guest User" userId="S::urn:spo:anon#bed616cfa6d2253081706799073a7c42e4b51a49e9270c255ebe88a476ae9191::" providerId="AD" clId="Web-{CF192D16-1C12-072F-5963-A63B5A411F73}" dt="2024-03-19T15:56:01.037" v="115" actId="20577"/>
        <pc:sldMkLst>
          <pc:docMk/>
          <pc:sldMk cId="959912829" sldId="257"/>
        </pc:sldMkLst>
        <pc:spChg chg="mod">
          <ac:chgData name="Guest User" userId="S::urn:spo:anon#bed616cfa6d2253081706799073a7c42e4b51a49e9270c255ebe88a476ae9191::" providerId="AD" clId="Web-{CF192D16-1C12-072F-5963-A63B5A411F73}" dt="2024-03-19T15:56:01.037" v="115" actId="20577"/>
          <ac:spMkLst>
            <pc:docMk/>
            <pc:sldMk cId="959912829" sldId="257"/>
            <ac:spMk id="3" creationId="{56C8E640-772E-C58E-768B-2EB227834F06}"/>
          </ac:spMkLst>
        </pc:spChg>
      </pc:sldChg>
      <pc:sldChg chg="modSp">
        <pc:chgData name="Guest User" userId="S::urn:spo:anon#bed616cfa6d2253081706799073a7c42e4b51a49e9270c255ebe88a476ae9191::" providerId="AD" clId="Web-{CF192D16-1C12-072F-5963-A63B5A411F73}" dt="2024-03-19T15:47:23.815" v="57" actId="20577"/>
        <pc:sldMkLst>
          <pc:docMk/>
          <pc:sldMk cId="577409951" sldId="265"/>
        </pc:sldMkLst>
        <pc:spChg chg="mod">
          <ac:chgData name="Guest User" userId="S::urn:spo:anon#bed616cfa6d2253081706799073a7c42e4b51a49e9270c255ebe88a476ae9191::" providerId="AD" clId="Web-{CF192D16-1C12-072F-5963-A63B5A411F73}" dt="2024-03-19T15:47:23.815" v="57" actId="20577"/>
          <ac:spMkLst>
            <pc:docMk/>
            <pc:sldMk cId="577409951" sldId="265"/>
            <ac:spMk id="5" creationId="{88FF403C-51ED-4601-E7A1-F932972DE363}"/>
          </ac:spMkLst>
        </pc:spChg>
      </pc:sldChg>
      <pc:sldChg chg="addSp modSp mod setBg">
        <pc:chgData name="Guest User" userId="S::urn:spo:anon#bed616cfa6d2253081706799073a7c42e4b51a49e9270c255ebe88a476ae9191::" providerId="AD" clId="Web-{CF192D16-1C12-072F-5963-A63B5A411F73}" dt="2024-03-19T15:55:50.318" v="112" actId="20577"/>
        <pc:sldMkLst>
          <pc:docMk/>
          <pc:sldMk cId="3374891006" sldId="269"/>
        </pc:sldMkLst>
        <pc:spChg chg="mod">
          <ac:chgData name="Guest User" userId="S::urn:spo:anon#bed616cfa6d2253081706799073a7c42e4b51a49e9270c255ebe88a476ae9191::" providerId="AD" clId="Web-{CF192D16-1C12-072F-5963-A63B5A411F73}" dt="2024-03-19T15:55:50.318" v="112" actId="20577"/>
          <ac:spMkLst>
            <pc:docMk/>
            <pc:sldMk cId="3374891006" sldId="269"/>
            <ac:spMk id="2" creationId="{AA80FD2E-97FC-E276-95BF-4DC2F51CBB58}"/>
          </ac:spMkLst>
        </pc:spChg>
        <pc:spChg chg="mod">
          <ac:chgData name="Guest User" userId="S::urn:spo:anon#bed616cfa6d2253081706799073a7c42e4b51a49e9270c255ebe88a476ae9191::" providerId="AD" clId="Web-{CF192D16-1C12-072F-5963-A63B5A411F73}" dt="2024-03-19T15:43:30.057" v="31" actId="20577"/>
          <ac:spMkLst>
            <pc:docMk/>
            <pc:sldMk cId="3374891006" sldId="269"/>
            <ac:spMk id="3" creationId="{F28BDCC1-8F72-9C6A-084F-E20B3FE78F58}"/>
          </ac:spMkLst>
        </pc:spChg>
        <pc:spChg chg="add">
          <ac:chgData name="Guest User" userId="S::urn:spo:anon#bed616cfa6d2253081706799073a7c42e4b51a49e9270c255ebe88a476ae9191::" providerId="AD" clId="Web-{CF192D16-1C12-072F-5963-A63B5A411F73}" dt="2024-03-19T15:43:18.884" v="29"/>
          <ac:spMkLst>
            <pc:docMk/>
            <pc:sldMk cId="3374891006" sldId="269"/>
            <ac:spMk id="9" creationId="{058A14AF-9FB5-4CC7-BA35-E8E85D3EDF0E}"/>
          </ac:spMkLst>
        </pc:spChg>
        <pc:spChg chg="add">
          <ac:chgData name="Guest User" userId="S::urn:spo:anon#bed616cfa6d2253081706799073a7c42e4b51a49e9270c255ebe88a476ae9191::" providerId="AD" clId="Web-{CF192D16-1C12-072F-5963-A63B5A411F73}" dt="2024-03-19T15:43:18.884" v="29"/>
          <ac:spMkLst>
            <pc:docMk/>
            <pc:sldMk cId="3374891006" sldId="269"/>
            <ac:spMk id="11" creationId="{3A9A4357-BD1D-4622-A4FE-766E6AB8DE84}"/>
          </ac:spMkLst>
        </pc:spChg>
        <pc:spChg chg="add">
          <ac:chgData name="Guest User" userId="S::urn:spo:anon#bed616cfa6d2253081706799073a7c42e4b51a49e9270c255ebe88a476ae9191::" providerId="AD" clId="Web-{CF192D16-1C12-072F-5963-A63B5A411F73}" dt="2024-03-19T15:43:18.884" v="29"/>
          <ac:spMkLst>
            <pc:docMk/>
            <pc:sldMk cId="3374891006" sldId="269"/>
            <ac:spMk id="13" creationId="{E659831F-0D9A-4C63-9EBB-8435B85A440F}"/>
          </ac:spMkLst>
        </pc:spChg>
        <pc:spChg chg="add">
          <ac:chgData name="Guest User" userId="S::urn:spo:anon#bed616cfa6d2253081706799073a7c42e4b51a49e9270c255ebe88a476ae9191::" providerId="AD" clId="Web-{CF192D16-1C12-072F-5963-A63B5A411F73}" dt="2024-03-19T15:43:18.884" v="29"/>
          <ac:spMkLst>
            <pc:docMk/>
            <pc:sldMk cId="3374891006" sldId="269"/>
            <ac:spMk id="15" creationId="{E6995CE5-F890-4ABA-82A2-26507CE8D2A3}"/>
          </ac:spMkLst>
        </pc:spChg>
        <pc:picChg chg="add mod">
          <ac:chgData name="Guest User" userId="S::urn:spo:anon#bed616cfa6d2253081706799073a7c42e4b51a49e9270c255ebe88a476ae9191::" providerId="AD" clId="Web-{CF192D16-1C12-072F-5963-A63B5A411F73}" dt="2024-03-19T15:43:18.884" v="29"/>
          <ac:picMkLst>
            <pc:docMk/>
            <pc:sldMk cId="3374891006" sldId="269"/>
            <ac:picMk id="4" creationId="{5B22E44C-5392-071F-1849-773B3738EE6C}"/>
          </ac:picMkLst>
        </pc:picChg>
      </pc:sldChg>
      <pc:sldChg chg="addSp modSp new mod setBg">
        <pc:chgData name="Guest User" userId="S::urn:spo:anon#bed616cfa6d2253081706799073a7c42e4b51a49e9270c255ebe88a476ae9191::" providerId="AD" clId="Web-{CF192D16-1C12-072F-5963-A63B5A411F73}" dt="2024-03-19T15:55:53.724" v="113" actId="20577"/>
        <pc:sldMkLst>
          <pc:docMk/>
          <pc:sldMk cId="1099219548" sldId="273"/>
        </pc:sldMkLst>
        <pc:spChg chg="mod">
          <ac:chgData name="Guest User" userId="S::urn:spo:anon#bed616cfa6d2253081706799073a7c42e4b51a49e9270c255ebe88a476ae9191::" providerId="AD" clId="Web-{CF192D16-1C12-072F-5963-A63B5A411F73}" dt="2024-03-19T15:55:53.724" v="113" actId="20577"/>
          <ac:spMkLst>
            <pc:docMk/>
            <pc:sldMk cId="1099219548" sldId="273"/>
            <ac:spMk id="2" creationId="{1A89DDCA-EAB8-F268-A92C-C83BC682B051}"/>
          </ac:spMkLst>
        </pc:spChg>
        <pc:spChg chg="mod">
          <ac:chgData name="Guest User" userId="S::urn:spo:anon#bed616cfa6d2253081706799073a7c42e4b51a49e9270c255ebe88a476ae9191::" providerId="AD" clId="Web-{CF192D16-1C12-072F-5963-A63B5A411F73}" dt="2024-03-19T15:55:15.723" v="93" actId="20577"/>
          <ac:spMkLst>
            <pc:docMk/>
            <pc:sldMk cId="1099219548" sldId="273"/>
            <ac:spMk id="3" creationId="{E9382A3E-E36D-7C1C-BC58-F5141D18D47B}"/>
          </ac:spMkLst>
        </pc:spChg>
        <pc:spChg chg="add">
          <ac:chgData name="Guest User" userId="S::urn:spo:anon#bed616cfa6d2253081706799073a7c42e4b51a49e9270c255ebe88a476ae9191::" providerId="AD" clId="Web-{CF192D16-1C12-072F-5963-A63B5A411F73}" dt="2024-03-19T15:55:09.082" v="91"/>
          <ac:spMkLst>
            <pc:docMk/>
            <pc:sldMk cId="1099219548" sldId="273"/>
            <ac:spMk id="9" creationId="{058A14AF-9FB5-4CC7-BA35-E8E85D3EDF0E}"/>
          </ac:spMkLst>
        </pc:spChg>
        <pc:spChg chg="add">
          <ac:chgData name="Guest User" userId="S::urn:spo:anon#bed616cfa6d2253081706799073a7c42e4b51a49e9270c255ebe88a476ae9191::" providerId="AD" clId="Web-{CF192D16-1C12-072F-5963-A63B5A411F73}" dt="2024-03-19T15:55:09.082" v="91"/>
          <ac:spMkLst>
            <pc:docMk/>
            <pc:sldMk cId="1099219548" sldId="273"/>
            <ac:spMk id="11" creationId="{3A9A4357-BD1D-4622-A4FE-766E6AB8DE84}"/>
          </ac:spMkLst>
        </pc:spChg>
        <pc:spChg chg="add">
          <ac:chgData name="Guest User" userId="S::urn:spo:anon#bed616cfa6d2253081706799073a7c42e4b51a49e9270c255ebe88a476ae9191::" providerId="AD" clId="Web-{CF192D16-1C12-072F-5963-A63B5A411F73}" dt="2024-03-19T15:55:09.082" v="91"/>
          <ac:spMkLst>
            <pc:docMk/>
            <pc:sldMk cId="1099219548" sldId="273"/>
            <ac:spMk id="13" creationId="{E659831F-0D9A-4C63-9EBB-8435B85A440F}"/>
          </ac:spMkLst>
        </pc:spChg>
        <pc:spChg chg="add">
          <ac:chgData name="Guest User" userId="S::urn:spo:anon#bed616cfa6d2253081706799073a7c42e4b51a49e9270c255ebe88a476ae9191::" providerId="AD" clId="Web-{CF192D16-1C12-072F-5963-A63B5A411F73}" dt="2024-03-19T15:55:09.082" v="91"/>
          <ac:spMkLst>
            <pc:docMk/>
            <pc:sldMk cId="1099219548" sldId="273"/>
            <ac:spMk id="15" creationId="{E6995CE5-F890-4ABA-82A2-26507CE8D2A3}"/>
          </ac:spMkLst>
        </pc:spChg>
        <pc:picChg chg="add mod">
          <ac:chgData name="Guest User" userId="S::urn:spo:anon#bed616cfa6d2253081706799073a7c42e4b51a49e9270c255ebe88a476ae9191::" providerId="AD" clId="Web-{CF192D16-1C12-072F-5963-A63B5A411F73}" dt="2024-03-19T15:55:09.082" v="91"/>
          <ac:picMkLst>
            <pc:docMk/>
            <pc:sldMk cId="1099219548" sldId="273"/>
            <ac:picMk id="4" creationId="{CD9401C3-2673-A89C-4D0F-BB05DB528365}"/>
          </ac:picMkLst>
        </pc:picChg>
      </pc:sldChg>
      <pc:sldChg chg="modSp new">
        <pc:chgData name="Guest User" userId="S::urn:spo:anon#bed616cfa6d2253081706799073a7c42e4b51a49e9270c255ebe88a476ae9191::" providerId="AD" clId="Web-{CF192D16-1C12-072F-5963-A63B5A411F73}" dt="2024-03-19T15:56:35.038" v="117" actId="20577"/>
        <pc:sldMkLst>
          <pc:docMk/>
          <pc:sldMk cId="3592014731" sldId="274"/>
        </pc:sldMkLst>
        <pc:spChg chg="mod">
          <ac:chgData name="Guest User" userId="S::urn:spo:anon#bed616cfa6d2253081706799073a7c42e4b51a49e9270c255ebe88a476ae9191::" providerId="AD" clId="Web-{CF192D16-1C12-072F-5963-A63B5A411F73}" dt="2024-03-19T15:55:56.756" v="114" actId="20577"/>
          <ac:spMkLst>
            <pc:docMk/>
            <pc:sldMk cId="3592014731" sldId="274"/>
            <ac:spMk id="2" creationId="{2692D100-7517-7A67-257D-3FAA361EFE98}"/>
          </ac:spMkLst>
        </pc:spChg>
        <pc:spChg chg="mod">
          <ac:chgData name="Guest User" userId="S::urn:spo:anon#bed616cfa6d2253081706799073a7c42e4b51a49e9270c255ebe88a476ae9191::" providerId="AD" clId="Web-{CF192D16-1C12-072F-5963-A63B5A411F73}" dt="2024-03-19T15:56:35.038" v="117" actId="20577"/>
          <ac:spMkLst>
            <pc:docMk/>
            <pc:sldMk cId="3592014731" sldId="274"/>
            <ac:spMk id="3" creationId="{79EA508B-4590-5A25-54FD-306FE3BD885B}"/>
          </ac:spMkLst>
        </pc:spChg>
      </pc:sldChg>
    </pc:docChg>
  </pc:docChgLst>
  <pc:docChgLst>
    <pc:chgData name="Guest User" userId="S::urn:spo:anon#bed616cfa6d2253081706799073a7c42e4b51a49e9270c255ebe88a476ae9191::" providerId="AD" clId="Web-{DEF7FB8B-D8F6-4F61-E6DA-7E89F0C8370D}"/>
    <pc:docChg chg="modSld">
      <pc:chgData name="Guest User" userId="S::urn:spo:anon#bed616cfa6d2253081706799073a7c42e4b51a49e9270c255ebe88a476ae9191::" providerId="AD" clId="Web-{DEF7FB8B-D8F6-4F61-E6DA-7E89F0C8370D}" dt="2024-03-16T20:35:13.534" v="2" actId="20577"/>
      <pc:docMkLst>
        <pc:docMk/>
      </pc:docMkLst>
      <pc:sldChg chg="modSp">
        <pc:chgData name="Guest User" userId="S::urn:spo:anon#bed616cfa6d2253081706799073a7c42e4b51a49e9270c255ebe88a476ae9191::" providerId="AD" clId="Web-{DEF7FB8B-D8F6-4F61-E6DA-7E89F0C8370D}" dt="2024-03-16T20:35:13.534" v="2" actId="20577"/>
        <pc:sldMkLst>
          <pc:docMk/>
          <pc:sldMk cId="4110092105" sldId="256"/>
        </pc:sldMkLst>
        <pc:spChg chg="mod">
          <ac:chgData name="Guest User" userId="S::urn:spo:anon#bed616cfa6d2253081706799073a7c42e4b51a49e9270c255ebe88a476ae9191::" providerId="AD" clId="Web-{DEF7FB8B-D8F6-4F61-E6DA-7E89F0C8370D}" dt="2024-03-16T20:35:13.534" v="2" actId="20577"/>
          <ac:spMkLst>
            <pc:docMk/>
            <pc:sldMk cId="4110092105" sldId="256"/>
            <ac:spMk id="3" creationId="{D4A3FBE6-7D4A-D12B-2359-5BDFAB86600C}"/>
          </ac:spMkLst>
        </pc:spChg>
      </pc:sldChg>
    </pc:docChg>
  </pc:docChgLst>
  <pc:docChgLst>
    <pc:chgData name="Guest User" userId="S::urn:spo:anon#bed616cfa6d2253081706799073a7c42e4b51a49e9270c255ebe88a476ae9191::" providerId="AD" clId="Web-{27168F45-112A-DE02-590C-80E2F8C63887}"/>
    <pc:docChg chg="addSld modSld">
      <pc:chgData name="Guest User" userId="S::urn:spo:anon#bed616cfa6d2253081706799073a7c42e4b51a49e9270c255ebe88a476ae9191::" providerId="AD" clId="Web-{27168F45-112A-DE02-590C-80E2F8C63887}" dt="2024-03-18T22:01:41.632" v="406" actId="20577"/>
      <pc:docMkLst>
        <pc:docMk/>
      </pc:docMkLst>
      <pc:sldChg chg="modSp">
        <pc:chgData name="Guest User" userId="S::urn:spo:anon#bed616cfa6d2253081706799073a7c42e4b51a49e9270c255ebe88a476ae9191::" providerId="AD" clId="Web-{27168F45-112A-DE02-590C-80E2F8C63887}" dt="2024-03-18T21:23:30.783" v="87" actId="20577"/>
        <pc:sldMkLst>
          <pc:docMk/>
          <pc:sldMk cId="959912829" sldId="257"/>
        </pc:sldMkLst>
        <pc:spChg chg="mod">
          <ac:chgData name="Guest User" userId="S::urn:spo:anon#bed616cfa6d2253081706799073a7c42e4b51a49e9270c255ebe88a476ae9191::" providerId="AD" clId="Web-{27168F45-112A-DE02-590C-80E2F8C63887}" dt="2024-03-18T21:23:30.783" v="87" actId="20577"/>
          <ac:spMkLst>
            <pc:docMk/>
            <pc:sldMk cId="959912829" sldId="257"/>
            <ac:spMk id="3" creationId="{56C8E640-772E-C58E-768B-2EB227834F06}"/>
          </ac:spMkLst>
        </pc:spChg>
      </pc:sldChg>
      <pc:sldChg chg="addSp delSp modSp">
        <pc:chgData name="Guest User" userId="S::urn:spo:anon#bed616cfa6d2253081706799073a7c42e4b51a49e9270c255ebe88a476ae9191::" providerId="AD" clId="Web-{27168F45-112A-DE02-590C-80E2F8C63887}" dt="2024-03-18T21:20:09.013" v="61" actId="14100"/>
        <pc:sldMkLst>
          <pc:docMk/>
          <pc:sldMk cId="4219728121" sldId="260"/>
        </pc:sldMkLst>
        <pc:spChg chg="mod">
          <ac:chgData name="Guest User" userId="S::urn:spo:anon#bed616cfa6d2253081706799073a7c42e4b51a49e9270c255ebe88a476ae9191::" providerId="AD" clId="Web-{27168F45-112A-DE02-590C-80E2F8C63887}" dt="2024-03-18T21:18:46.824" v="55"/>
          <ac:spMkLst>
            <pc:docMk/>
            <pc:sldMk cId="4219728121" sldId="260"/>
            <ac:spMk id="2" creationId="{AB1A31FD-E329-8909-8ED2-00D42110FF9D}"/>
          </ac:spMkLst>
        </pc:spChg>
        <pc:spChg chg="mod">
          <ac:chgData name="Guest User" userId="S::urn:spo:anon#bed616cfa6d2253081706799073a7c42e4b51a49e9270c255ebe88a476ae9191::" providerId="AD" clId="Web-{27168F45-112A-DE02-590C-80E2F8C63887}" dt="2024-03-18T21:20:09.013" v="61" actId="14100"/>
          <ac:spMkLst>
            <pc:docMk/>
            <pc:sldMk cId="4219728121" sldId="260"/>
            <ac:spMk id="3" creationId="{DF0FC0DF-48D5-20CE-7106-5365034D1CE0}"/>
          </ac:spMkLst>
        </pc:spChg>
        <pc:spChg chg="del">
          <ac:chgData name="Guest User" userId="S::urn:spo:anon#bed616cfa6d2253081706799073a7c42e4b51a49e9270c255ebe88a476ae9191::" providerId="AD" clId="Web-{27168F45-112A-DE02-590C-80E2F8C63887}" dt="2024-03-18T21:18:46.824" v="55"/>
          <ac:spMkLst>
            <pc:docMk/>
            <pc:sldMk cId="4219728121" sldId="260"/>
            <ac:spMk id="20" creationId="{72D05657-94EE-4B2D-BC1B-A1D065063658}"/>
          </ac:spMkLst>
        </pc:spChg>
        <pc:spChg chg="del">
          <ac:chgData name="Guest User" userId="S::urn:spo:anon#bed616cfa6d2253081706799073a7c42e4b51a49e9270c255ebe88a476ae9191::" providerId="AD" clId="Web-{27168F45-112A-DE02-590C-80E2F8C63887}" dt="2024-03-18T21:18:46.824" v="55"/>
          <ac:spMkLst>
            <pc:docMk/>
            <pc:sldMk cId="4219728121" sldId="260"/>
            <ac:spMk id="21" creationId="{7586665A-47B3-4AEE-BC94-15D89FF706B3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1:18:46.824" v="55"/>
          <ac:spMkLst>
            <pc:docMk/>
            <pc:sldMk cId="4219728121" sldId="260"/>
            <ac:spMk id="28" creationId="{2AB11B05-5E59-5B88-D8DB-0E975DEAE49E}"/>
          </ac:spMkLst>
        </pc:spChg>
        <pc:picChg chg="mod ord">
          <ac:chgData name="Guest User" userId="S::urn:spo:anon#bed616cfa6d2253081706799073a7c42e4b51a49e9270c255ebe88a476ae9191::" providerId="AD" clId="Web-{27168F45-112A-DE02-590C-80E2F8C63887}" dt="2024-03-18T21:18:46.824" v="55"/>
          <ac:picMkLst>
            <pc:docMk/>
            <pc:sldMk cId="4219728121" sldId="260"/>
            <ac:picMk id="4" creationId="{480A8C43-8D89-7699-4EF2-9838D5116EC6}"/>
          </ac:picMkLst>
        </pc:picChg>
        <pc:picChg chg="mod ord">
          <ac:chgData name="Guest User" userId="S::urn:spo:anon#bed616cfa6d2253081706799073a7c42e4b51a49e9270c255ebe88a476ae9191::" providerId="AD" clId="Web-{27168F45-112A-DE02-590C-80E2F8C63887}" dt="2024-03-18T21:18:46.824" v="55"/>
          <ac:picMkLst>
            <pc:docMk/>
            <pc:sldMk cId="4219728121" sldId="260"/>
            <ac:picMk id="5" creationId="{316915FD-DB69-9AC5-99E7-5F9BB86A0B0E}"/>
          </ac:picMkLst>
        </pc:picChg>
        <pc:picChg chg="add mod">
          <ac:chgData name="Guest User" userId="S::urn:spo:anon#bed616cfa6d2253081706799073a7c42e4b51a49e9270c255ebe88a476ae9191::" providerId="AD" clId="Web-{27168F45-112A-DE02-590C-80E2F8C63887}" dt="2024-03-18T21:19:38.637" v="57"/>
          <ac:picMkLst>
            <pc:docMk/>
            <pc:sldMk cId="4219728121" sldId="260"/>
            <ac:picMk id="6" creationId="{E7816F38-58C5-98C3-0554-BE7847E8DD27}"/>
          </ac:picMkLst>
        </pc:picChg>
        <pc:cxnChg chg="add">
          <ac:chgData name="Guest User" userId="S::urn:spo:anon#bed616cfa6d2253081706799073a7c42e4b51a49e9270c255ebe88a476ae9191::" providerId="AD" clId="Web-{27168F45-112A-DE02-590C-80E2F8C63887}" dt="2024-03-18T21:18:46.824" v="55"/>
          <ac:cxnSpMkLst>
            <pc:docMk/>
            <pc:sldMk cId="4219728121" sldId="260"/>
            <ac:cxnSpMk id="26" creationId="{1503BFE4-729B-D9D0-C17B-501E6AF1127A}"/>
          </ac:cxnSpMkLst>
        </pc:cxnChg>
      </pc:sldChg>
      <pc:sldChg chg="modSp">
        <pc:chgData name="Guest User" userId="S::urn:spo:anon#bed616cfa6d2253081706799073a7c42e4b51a49e9270c255ebe88a476ae9191::" providerId="AD" clId="Web-{27168F45-112A-DE02-590C-80E2F8C63887}" dt="2024-03-18T21:21:06.780" v="75" actId="20577"/>
        <pc:sldMkLst>
          <pc:docMk/>
          <pc:sldMk cId="3926982060" sldId="268"/>
        </pc:sldMkLst>
        <pc:spChg chg="mod">
          <ac:chgData name="Guest User" userId="S::urn:spo:anon#bed616cfa6d2253081706799073a7c42e4b51a49e9270c255ebe88a476ae9191::" providerId="AD" clId="Web-{27168F45-112A-DE02-590C-80E2F8C63887}" dt="2024-03-18T21:21:06.780" v="75" actId="20577"/>
          <ac:spMkLst>
            <pc:docMk/>
            <pc:sldMk cId="3926982060" sldId="268"/>
            <ac:spMk id="3" creationId="{86B6B4A7-22B2-68DA-2D0E-646A56964E62}"/>
          </ac:spMkLst>
        </pc:spChg>
      </pc:sldChg>
      <pc:sldChg chg="addSp delSp modSp new mod setBg">
        <pc:chgData name="Guest User" userId="S::urn:spo:anon#bed616cfa6d2253081706799073a7c42e4b51a49e9270c255ebe88a476ae9191::" providerId="AD" clId="Web-{27168F45-112A-DE02-590C-80E2F8C63887}" dt="2024-03-18T21:41:11.380" v="231" actId="20577"/>
        <pc:sldMkLst>
          <pc:docMk/>
          <pc:sldMk cId="3125038224" sldId="270"/>
        </pc:sldMkLst>
        <pc:spChg chg="mod">
          <ac:chgData name="Guest User" userId="S::urn:spo:anon#bed616cfa6d2253081706799073a7c42e4b51a49e9270c255ebe88a476ae9191::" providerId="AD" clId="Web-{27168F45-112A-DE02-590C-80E2F8C63887}" dt="2024-03-18T21:30:17.340" v="174"/>
          <ac:spMkLst>
            <pc:docMk/>
            <pc:sldMk cId="3125038224" sldId="270"/>
            <ac:spMk id="2" creationId="{FA383522-B40C-672A-F705-84D7E126F057}"/>
          </ac:spMkLst>
        </pc:spChg>
        <pc:spChg chg="mod">
          <ac:chgData name="Guest User" userId="S::urn:spo:anon#bed616cfa6d2253081706799073a7c42e4b51a49e9270c255ebe88a476ae9191::" providerId="AD" clId="Web-{27168F45-112A-DE02-590C-80E2F8C63887}" dt="2024-03-18T21:41:11.380" v="231" actId="20577"/>
          <ac:spMkLst>
            <pc:docMk/>
            <pc:sldMk cId="3125038224" sldId="270"/>
            <ac:spMk id="3" creationId="{AE1D4134-2F72-F009-57FA-435F4C7BC6ED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1:30:17.340" v="174"/>
          <ac:spMkLst>
            <pc:docMk/>
            <pc:sldMk cId="3125038224" sldId="270"/>
            <ac:spMk id="10" creationId="{10EB215C-7839-4CEA-AA02-B8F7755F9CE9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1:30:17.340" v="174"/>
          <ac:spMkLst>
            <pc:docMk/>
            <pc:sldMk cId="3125038224" sldId="270"/>
            <ac:spMk id="12" creationId="{91011C6D-05BE-4D99-8C11-A0E478B12996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1:30:17.340" v="174"/>
          <ac:spMkLst>
            <pc:docMk/>
            <pc:sldMk cId="3125038224" sldId="270"/>
            <ac:spMk id="14" creationId="{6BFFEA99-E831-4C3B-8D16-0EA4AB33FFCA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1:30:17.340" v="174"/>
          <ac:spMkLst>
            <pc:docMk/>
            <pc:sldMk cId="3125038224" sldId="270"/>
            <ac:spMk id="16" creationId="{3B9FD11D-7561-43C8-BE54-00D7DCF0E211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1:30:17.340" v="174"/>
          <ac:spMkLst>
            <pc:docMk/>
            <pc:sldMk cId="3125038224" sldId="270"/>
            <ac:spMk id="18" creationId="{8D91DE60-2C2D-4D7E-A6B4-C9499017DE4C}"/>
          </ac:spMkLst>
        </pc:spChg>
        <pc:picChg chg="add del mod">
          <ac:chgData name="Guest User" userId="S::urn:spo:anon#bed616cfa6d2253081706799073a7c42e4b51a49e9270c255ebe88a476ae9191::" providerId="AD" clId="Web-{27168F45-112A-DE02-590C-80E2F8C63887}" dt="2024-03-18T21:27:37.961" v="143"/>
          <ac:picMkLst>
            <pc:docMk/>
            <pc:sldMk cId="3125038224" sldId="270"/>
            <ac:picMk id="4" creationId="{2ECDC0AD-D147-0A9E-123B-67DB3B0D63E5}"/>
          </ac:picMkLst>
        </pc:picChg>
        <pc:picChg chg="add mod">
          <ac:chgData name="Guest User" userId="S::urn:spo:anon#bed616cfa6d2253081706799073a7c42e4b51a49e9270c255ebe88a476ae9191::" providerId="AD" clId="Web-{27168F45-112A-DE02-590C-80E2F8C63887}" dt="2024-03-18T21:30:17.340" v="174"/>
          <ac:picMkLst>
            <pc:docMk/>
            <pc:sldMk cId="3125038224" sldId="270"/>
            <ac:picMk id="5" creationId="{CF9AE020-CDFB-F5FC-FDDA-531A21A28126}"/>
          </ac:picMkLst>
        </pc:picChg>
      </pc:sldChg>
      <pc:sldChg chg="addSp modSp new mod setBg">
        <pc:chgData name="Guest User" userId="S::urn:spo:anon#bed616cfa6d2253081706799073a7c42e4b51a49e9270c255ebe88a476ae9191::" providerId="AD" clId="Web-{27168F45-112A-DE02-590C-80E2F8C63887}" dt="2024-03-18T21:55:36.279" v="342" actId="20577"/>
        <pc:sldMkLst>
          <pc:docMk/>
          <pc:sldMk cId="2451765981" sldId="271"/>
        </pc:sldMkLst>
        <pc:spChg chg="mod">
          <ac:chgData name="Guest User" userId="S::urn:spo:anon#bed616cfa6d2253081706799073a7c42e4b51a49e9270c255ebe88a476ae9191::" providerId="AD" clId="Web-{27168F45-112A-DE02-590C-80E2F8C63887}" dt="2024-03-18T21:51:37.742" v="298"/>
          <ac:spMkLst>
            <pc:docMk/>
            <pc:sldMk cId="2451765981" sldId="271"/>
            <ac:spMk id="2" creationId="{52AF4F93-8BA2-A776-259F-5D65011E8FE4}"/>
          </ac:spMkLst>
        </pc:spChg>
        <pc:spChg chg="mod">
          <ac:chgData name="Guest User" userId="S::urn:spo:anon#bed616cfa6d2253081706799073a7c42e4b51a49e9270c255ebe88a476ae9191::" providerId="AD" clId="Web-{27168F45-112A-DE02-590C-80E2F8C63887}" dt="2024-03-18T21:55:36.279" v="342" actId="20577"/>
          <ac:spMkLst>
            <pc:docMk/>
            <pc:sldMk cId="2451765981" sldId="271"/>
            <ac:spMk id="3" creationId="{56F5AECD-3672-B527-BBC3-934F44FA4BE7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1:51:37.742" v="298"/>
          <ac:spMkLst>
            <pc:docMk/>
            <pc:sldMk cId="2451765981" sldId="271"/>
            <ac:spMk id="9" creationId="{04812C46-200A-4DEB-A05E-3ED6C68C2387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1:51:37.742" v="298"/>
          <ac:spMkLst>
            <pc:docMk/>
            <pc:sldMk cId="2451765981" sldId="271"/>
            <ac:spMk id="11" creationId="{D1EA859B-E555-4109-94F3-6700E046E008}"/>
          </ac:spMkLst>
        </pc:spChg>
        <pc:picChg chg="add mod ord">
          <ac:chgData name="Guest User" userId="S::urn:spo:anon#bed616cfa6d2253081706799073a7c42e4b51a49e9270c255ebe88a476ae9191::" providerId="AD" clId="Web-{27168F45-112A-DE02-590C-80E2F8C63887}" dt="2024-03-18T21:52:10.540" v="303" actId="14100"/>
          <ac:picMkLst>
            <pc:docMk/>
            <pc:sldMk cId="2451765981" sldId="271"/>
            <ac:picMk id="4" creationId="{48EE80DD-164D-6E4B-1C93-17C315B78192}"/>
          </ac:picMkLst>
        </pc:picChg>
      </pc:sldChg>
      <pc:sldChg chg="addSp modSp new mod setBg">
        <pc:chgData name="Guest User" userId="S::urn:spo:anon#bed616cfa6d2253081706799073a7c42e4b51a49e9270c255ebe88a476ae9191::" providerId="AD" clId="Web-{27168F45-112A-DE02-590C-80E2F8C63887}" dt="2024-03-18T22:01:41.632" v="406" actId="20577"/>
        <pc:sldMkLst>
          <pc:docMk/>
          <pc:sldMk cId="3713858847" sldId="272"/>
        </pc:sldMkLst>
        <pc:spChg chg="mod">
          <ac:chgData name="Guest User" userId="S::urn:spo:anon#bed616cfa6d2253081706799073a7c42e4b51a49e9270c255ebe88a476ae9191::" providerId="AD" clId="Web-{27168F45-112A-DE02-590C-80E2F8C63887}" dt="2024-03-18T22:01:23.788" v="404"/>
          <ac:spMkLst>
            <pc:docMk/>
            <pc:sldMk cId="3713858847" sldId="272"/>
            <ac:spMk id="2" creationId="{5D3869F0-BCBB-76E0-8EF1-B4CF7930490A}"/>
          </ac:spMkLst>
        </pc:spChg>
        <pc:spChg chg="mod">
          <ac:chgData name="Guest User" userId="S::urn:spo:anon#bed616cfa6d2253081706799073a7c42e4b51a49e9270c255ebe88a476ae9191::" providerId="AD" clId="Web-{27168F45-112A-DE02-590C-80E2F8C63887}" dt="2024-03-18T22:01:41.632" v="406" actId="20577"/>
          <ac:spMkLst>
            <pc:docMk/>
            <pc:sldMk cId="3713858847" sldId="272"/>
            <ac:spMk id="3" creationId="{A7715BCF-B0FA-8D39-0642-F895DA2C464E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2:01:23.788" v="404"/>
          <ac:spMkLst>
            <pc:docMk/>
            <pc:sldMk cId="3713858847" sldId="272"/>
            <ac:spMk id="10" creationId="{08BC803E-13F3-4DAB-B17C-BEB0076164B7}"/>
          </ac:spMkLst>
        </pc:spChg>
        <pc:spChg chg="add">
          <ac:chgData name="Guest User" userId="S::urn:spo:anon#bed616cfa6d2253081706799073a7c42e4b51a49e9270c255ebe88a476ae9191::" providerId="AD" clId="Web-{27168F45-112A-DE02-590C-80E2F8C63887}" dt="2024-03-18T22:01:23.788" v="404"/>
          <ac:spMkLst>
            <pc:docMk/>
            <pc:sldMk cId="3713858847" sldId="272"/>
            <ac:spMk id="12" creationId="{B8DDE571-E57F-4AB5-83C7-30EB5DDCCAC7}"/>
          </ac:spMkLst>
        </pc:spChg>
        <pc:picChg chg="add mod">
          <ac:chgData name="Guest User" userId="S::urn:spo:anon#bed616cfa6d2253081706799073a7c42e4b51a49e9270c255ebe88a476ae9191::" providerId="AD" clId="Web-{27168F45-112A-DE02-590C-80E2F8C63887}" dt="2024-03-18T22:01:23.788" v="404"/>
          <ac:picMkLst>
            <pc:docMk/>
            <pc:sldMk cId="3713858847" sldId="272"/>
            <ac:picMk id="4" creationId="{3067F2F3-065B-BD90-A84C-14C42DC408C6}"/>
          </ac:picMkLst>
        </pc:picChg>
        <pc:picChg chg="add mod">
          <ac:chgData name="Guest User" userId="S::urn:spo:anon#bed616cfa6d2253081706799073a7c42e4b51a49e9270c255ebe88a476ae9191::" providerId="AD" clId="Web-{27168F45-112A-DE02-590C-80E2F8C63887}" dt="2024-03-18T22:01:23.788" v="404"/>
          <ac:picMkLst>
            <pc:docMk/>
            <pc:sldMk cId="3713858847" sldId="272"/>
            <ac:picMk id="5" creationId="{33A57518-0BB0-D9D3-BF94-D2A4B6456ED8}"/>
          </ac:picMkLst>
        </pc:picChg>
      </pc:sldChg>
    </pc:docChg>
  </pc:docChgLst>
  <pc:docChgLst>
    <pc:chgData name="Guest User" userId="S::urn:spo:anon#bed616cfa6d2253081706799073a7c42e4b51a49e9270c255ebe88a476ae9191::" providerId="AD" clId="Web-{C779FE2B-D738-C409-8DE6-F2B203C1E3C0}"/>
    <pc:docChg chg="addSld delSld modSld sldOrd">
      <pc:chgData name="Guest User" userId="S::urn:spo:anon#bed616cfa6d2253081706799073a7c42e4b51a49e9270c255ebe88a476ae9191::" providerId="AD" clId="Web-{C779FE2B-D738-C409-8DE6-F2B203C1E3C0}" dt="2024-03-15T17:38:29.160" v="577" actId="20577"/>
      <pc:docMkLst>
        <pc:docMk/>
      </pc:docMkLst>
      <pc:sldChg chg="modSp">
        <pc:chgData name="Guest User" userId="S::urn:spo:anon#bed616cfa6d2253081706799073a7c42e4b51a49e9270c255ebe88a476ae9191::" providerId="AD" clId="Web-{C779FE2B-D738-C409-8DE6-F2B203C1E3C0}" dt="2024-03-15T17:32:24.365" v="560" actId="20577"/>
        <pc:sldMkLst>
          <pc:docMk/>
          <pc:sldMk cId="1487754919" sldId="258"/>
        </pc:sldMkLst>
        <pc:spChg chg="mod">
          <ac:chgData name="Guest User" userId="S::urn:spo:anon#bed616cfa6d2253081706799073a7c42e4b51a49e9270c255ebe88a476ae9191::" providerId="AD" clId="Web-{C779FE2B-D738-C409-8DE6-F2B203C1E3C0}" dt="2024-03-15T17:32:24.365" v="560" actId="20577"/>
          <ac:spMkLst>
            <pc:docMk/>
            <pc:sldMk cId="1487754919" sldId="258"/>
            <ac:spMk id="3" creationId="{AAC15CAD-4F93-887B-ADAF-FAC4F6F4E4C4}"/>
          </ac:spMkLst>
        </pc:spChg>
      </pc:sldChg>
      <pc:sldChg chg="modSp">
        <pc:chgData name="Guest User" userId="S::urn:spo:anon#bed616cfa6d2253081706799073a7c42e4b51a49e9270c255ebe88a476ae9191::" providerId="AD" clId="Web-{C779FE2B-D738-C409-8DE6-F2B203C1E3C0}" dt="2024-03-15T17:30:42.857" v="558" actId="20577"/>
        <pc:sldMkLst>
          <pc:docMk/>
          <pc:sldMk cId="4219728121" sldId="260"/>
        </pc:sldMkLst>
        <pc:spChg chg="mod">
          <ac:chgData name="Guest User" userId="S::urn:spo:anon#bed616cfa6d2253081706799073a7c42e4b51a49e9270c255ebe88a476ae9191::" providerId="AD" clId="Web-{C779FE2B-D738-C409-8DE6-F2B203C1E3C0}" dt="2024-03-15T17:30:42.857" v="558" actId="20577"/>
          <ac:spMkLst>
            <pc:docMk/>
            <pc:sldMk cId="4219728121" sldId="260"/>
            <ac:spMk id="3" creationId="{DF0FC0DF-48D5-20CE-7106-5365034D1CE0}"/>
          </ac:spMkLst>
        </pc:spChg>
      </pc:sldChg>
      <pc:sldChg chg="del">
        <pc:chgData name="Guest User" userId="S::urn:spo:anon#bed616cfa6d2253081706799073a7c42e4b51a49e9270c255ebe88a476ae9191::" providerId="AD" clId="Web-{C779FE2B-D738-C409-8DE6-F2B203C1E3C0}" dt="2024-03-15T15:33:33.354" v="1"/>
        <pc:sldMkLst>
          <pc:docMk/>
          <pc:sldMk cId="519831698" sldId="262"/>
        </pc:sldMkLst>
      </pc:sldChg>
      <pc:sldChg chg="addSp modSp new mod setBg">
        <pc:chgData name="Guest User" userId="S::urn:spo:anon#bed616cfa6d2253081706799073a7c42e4b51a49e9270c255ebe88a476ae9191::" providerId="AD" clId="Web-{C779FE2B-D738-C409-8DE6-F2B203C1E3C0}" dt="2024-03-15T16:21:29.832" v="176" actId="20577"/>
        <pc:sldMkLst>
          <pc:docMk/>
          <pc:sldMk cId="2690651894" sldId="263"/>
        </pc:sldMkLst>
        <pc:spChg chg="mod">
          <ac:chgData name="Guest User" userId="S::urn:spo:anon#bed616cfa6d2253081706799073a7c42e4b51a49e9270c255ebe88a476ae9191::" providerId="AD" clId="Web-{C779FE2B-D738-C409-8DE6-F2B203C1E3C0}" dt="2024-03-15T15:46:33.380" v="103"/>
          <ac:spMkLst>
            <pc:docMk/>
            <pc:sldMk cId="2690651894" sldId="263"/>
            <ac:spMk id="2" creationId="{E0171B92-E4AF-B0E4-2DBF-5BB14E2E32CE}"/>
          </ac:spMkLst>
        </pc:spChg>
        <pc:spChg chg="mod">
          <ac:chgData name="Guest User" userId="S::urn:spo:anon#bed616cfa6d2253081706799073a7c42e4b51a49e9270c255ebe88a476ae9191::" providerId="AD" clId="Web-{C779FE2B-D738-C409-8DE6-F2B203C1E3C0}" dt="2024-03-15T16:21:29.832" v="176" actId="20577"/>
          <ac:spMkLst>
            <pc:docMk/>
            <pc:sldMk cId="2690651894" sldId="263"/>
            <ac:spMk id="3" creationId="{F27A08B7-78A7-F1FE-9775-B298C0354697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5:46:33.380" v="103"/>
          <ac:spMkLst>
            <pc:docMk/>
            <pc:sldMk cId="2690651894" sldId="263"/>
            <ac:spMk id="10" creationId="{61293230-B0F6-45B1-96D1-13D18E242995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5:46:33.380" v="103"/>
          <ac:spMkLst>
            <pc:docMk/>
            <pc:sldMk cId="2690651894" sldId="263"/>
            <ac:spMk id="12" creationId="{2E4C77E0-AD32-4D51-A420-0A861D5A8630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5:46:33.380" v="103"/>
          <ac:spMkLst>
            <pc:docMk/>
            <pc:sldMk cId="2690651894" sldId="263"/>
            <ac:spMk id="14" creationId="{7900702D-FF4F-4820-9979-F623BBCC6A23}"/>
          </ac:spMkLst>
        </pc:spChg>
        <pc:picChg chg="add mod ord">
          <ac:chgData name="Guest User" userId="S::urn:spo:anon#bed616cfa6d2253081706799073a7c42e4b51a49e9270c255ebe88a476ae9191::" providerId="AD" clId="Web-{C779FE2B-D738-C409-8DE6-F2B203C1E3C0}" dt="2024-03-15T15:48:55.813" v="123" actId="1076"/>
          <ac:picMkLst>
            <pc:docMk/>
            <pc:sldMk cId="2690651894" sldId="263"/>
            <ac:picMk id="4" creationId="{2E1D7791-737C-3121-D6B3-6EB3890506D3}"/>
          </ac:picMkLst>
        </pc:picChg>
        <pc:picChg chg="add mod">
          <ac:chgData name="Guest User" userId="S::urn:spo:anon#bed616cfa6d2253081706799073a7c42e4b51a49e9270c255ebe88a476ae9191::" providerId="AD" clId="Web-{C779FE2B-D738-C409-8DE6-F2B203C1E3C0}" dt="2024-03-15T15:47:44.901" v="115" actId="1076"/>
          <ac:picMkLst>
            <pc:docMk/>
            <pc:sldMk cId="2690651894" sldId="263"/>
            <ac:picMk id="5" creationId="{3027D9F3-C6DC-939A-41AA-DAC101C47060}"/>
          </ac:picMkLst>
        </pc:picChg>
      </pc:sldChg>
      <pc:sldChg chg="new del">
        <pc:chgData name="Guest User" userId="S::urn:spo:anon#bed616cfa6d2253081706799073a7c42e4b51a49e9270c255ebe88a476ae9191::" providerId="AD" clId="Web-{C779FE2B-D738-C409-8DE6-F2B203C1E3C0}" dt="2024-03-15T15:40:45.714" v="52"/>
        <pc:sldMkLst>
          <pc:docMk/>
          <pc:sldMk cId="3149080567" sldId="264"/>
        </pc:sldMkLst>
      </pc:sldChg>
      <pc:sldChg chg="addSp delSp modSp new mod ord setBg">
        <pc:chgData name="Guest User" userId="S::urn:spo:anon#bed616cfa6d2253081706799073a7c42e4b51a49e9270c255ebe88a476ae9191::" providerId="AD" clId="Web-{C779FE2B-D738-C409-8DE6-F2B203C1E3C0}" dt="2024-03-15T15:43:56.041" v="90" actId="1076"/>
        <pc:sldMkLst>
          <pc:docMk/>
          <pc:sldMk cId="3768306161" sldId="264"/>
        </pc:sldMkLst>
        <pc:spChg chg="del mod">
          <ac:chgData name="Guest User" userId="S::urn:spo:anon#bed616cfa6d2253081706799073a7c42e4b51a49e9270c255ebe88a476ae9191::" providerId="AD" clId="Web-{C779FE2B-D738-C409-8DE6-F2B203C1E3C0}" dt="2024-03-15T15:42:10.361" v="66"/>
          <ac:spMkLst>
            <pc:docMk/>
            <pc:sldMk cId="3768306161" sldId="264"/>
            <ac:spMk id="2" creationId="{AAF35A9A-4221-3920-2189-82BCD649C5D9}"/>
          </ac:spMkLst>
        </pc:spChg>
        <pc:spChg chg="add del mod">
          <ac:chgData name="Guest User" userId="S::urn:spo:anon#bed616cfa6d2253081706799073a7c42e4b51a49e9270c255ebe88a476ae9191::" providerId="AD" clId="Web-{C779FE2B-D738-C409-8DE6-F2B203C1E3C0}" dt="2024-03-15T15:42:15.096" v="68"/>
          <ac:spMkLst>
            <pc:docMk/>
            <pc:sldMk cId="3768306161" sldId="264"/>
            <ac:spMk id="5" creationId="{528B36C6-B315-5C5E-03B4-3DCC0E0B6600}"/>
          </ac:spMkLst>
        </pc:spChg>
        <pc:spChg chg="add mod">
          <ac:chgData name="Guest User" userId="S::urn:spo:anon#bed616cfa6d2253081706799073a7c42e4b51a49e9270c255ebe88a476ae9191::" providerId="AD" clId="Web-{C779FE2B-D738-C409-8DE6-F2B203C1E3C0}" dt="2024-03-15T15:43:56.041" v="90" actId="1076"/>
          <ac:spMkLst>
            <pc:docMk/>
            <pc:sldMk cId="3768306161" sldId="264"/>
            <ac:spMk id="6" creationId="{D914ACD8-5017-324F-A303-49F5D8AE8420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5:41:29.717" v="57"/>
          <ac:spMkLst>
            <pc:docMk/>
            <pc:sldMk cId="3768306161" sldId="264"/>
            <ac:spMk id="8" creationId="{47942995-B07F-4636-9A06-C6A104B260A8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5:41:29.717" v="57"/>
          <ac:spMkLst>
            <pc:docMk/>
            <pc:sldMk cId="3768306161" sldId="264"/>
            <ac:spMk id="15" creationId="{B81933D1-5615-42C7-9C0B-4EB7105CCE2D}"/>
          </ac:spMkLst>
        </pc:spChg>
        <pc:spChg chg="add del">
          <ac:chgData name="Guest User" userId="S::urn:spo:anon#bed616cfa6d2253081706799073a7c42e4b51a49e9270c255ebe88a476ae9191::" providerId="AD" clId="Web-{C779FE2B-D738-C409-8DE6-F2B203C1E3C0}" dt="2024-03-15T15:41:45.109" v="58"/>
          <ac:spMkLst>
            <pc:docMk/>
            <pc:sldMk cId="3768306161" sldId="264"/>
            <ac:spMk id="17" creationId="{19C9EAEA-39D0-4B0E-A0EB-51E7B26740B1}"/>
          </ac:spMkLst>
        </pc:spChg>
        <pc:grpChg chg="add">
          <ac:chgData name="Guest User" userId="S::urn:spo:anon#bed616cfa6d2253081706799073a7c42e4b51a49e9270c255ebe88a476ae9191::" providerId="AD" clId="Web-{C779FE2B-D738-C409-8DE6-F2B203C1E3C0}" dt="2024-03-15T15:41:29.717" v="57"/>
          <ac:grpSpMkLst>
            <pc:docMk/>
            <pc:sldMk cId="3768306161" sldId="264"/>
            <ac:grpSpMk id="10" creationId="{032D8612-31EB-44CF-A1D0-14FD4C705424}"/>
          </ac:grpSpMkLst>
        </pc:grpChg>
        <pc:picChg chg="add mod">
          <ac:chgData name="Guest User" userId="S::urn:spo:anon#bed616cfa6d2253081706799073a7c42e4b51a49e9270c255ebe88a476ae9191::" providerId="AD" clId="Web-{C779FE2B-D738-C409-8DE6-F2B203C1E3C0}" dt="2024-03-15T15:42:37.488" v="71" actId="1076"/>
          <ac:picMkLst>
            <pc:docMk/>
            <pc:sldMk cId="3768306161" sldId="264"/>
            <ac:picMk id="3" creationId="{80203C29-54E1-6A82-887B-D416239D32F8}"/>
          </ac:picMkLst>
        </pc:picChg>
      </pc:sldChg>
      <pc:sldChg chg="addSp delSp modSp new mod setBg">
        <pc:chgData name="Guest User" userId="S::urn:spo:anon#bed616cfa6d2253081706799073a7c42e4b51a49e9270c255ebe88a476ae9191::" providerId="AD" clId="Web-{C779FE2B-D738-C409-8DE6-F2B203C1E3C0}" dt="2024-03-15T16:52:10.373" v="277" actId="20577"/>
        <pc:sldMkLst>
          <pc:docMk/>
          <pc:sldMk cId="577409951" sldId="265"/>
        </pc:sldMkLst>
        <pc:spChg chg="mod ord">
          <ac:chgData name="Guest User" userId="S::urn:spo:anon#bed616cfa6d2253081706799073a7c42e4b51a49e9270c255ebe88a476ae9191::" providerId="AD" clId="Web-{C779FE2B-D738-C409-8DE6-F2B203C1E3C0}" dt="2024-03-15T16:26:01.633" v="195"/>
          <ac:spMkLst>
            <pc:docMk/>
            <pc:sldMk cId="577409951" sldId="265"/>
            <ac:spMk id="2" creationId="{ED4D160E-ACE9-43D8-4B8C-CC03D4CC517F}"/>
          </ac:spMkLst>
        </pc:spChg>
        <pc:spChg chg="add mod">
          <ac:chgData name="Guest User" userId="S::urn:spo:anon#bed616cfa6d2253081706799073a7c42e4b51a49e9270c255ebe88a476ae9191::" providerId="AD" clId="Web-{C779FE2B-D738-C409-8DE6-F2B203C1E3C0}" dt="2024-03-15T16:52:10.373" v="277" actId="20577"/>
          <ac:spMkLst>
            <pc:docMk/>
            <pc:sldMk cId="577409951" sldId="265"/>
            <ac:spMk id="5" creationId="{88FF403C-51ED-4601-E7A1-F932972DE363}"/>
          </ac:spMkLst>
        </pc:spChg>
        <pc:spChg chg="add del">
          <ac:chgData name="Guest User" userId="S::urn:spo:anon#bed616cfa6d2253081706799073a7c42e4b51a49e9270c255ebe88a476ae9191::" providerId="AD" clId="Web-{C779FE2B-D738-C409-8DE6-F2B203C1E3C0}" dt="2024-03-15T16:24:19.969" v="184"/>
          <ac:spMkLst>
            <pc:docMk/>
            <pc:sldMk cId="577409951" sldId="265"/>
            <ac:spMk id="9" creationId="{99ED5833-B85B-4103-8A3B-CAB0308E6C15}"/>
          </ac:spMkLst>
        </pc:spChg>
        <pc:spChg chg="add del">
          <ac:chgData name="Guest User" userId="S::urn:spo:anon#bed616cfa6d2253081706799073a7c42e4b51a49e9270c255ebe88a476ae9191::" providerId="AD" clId="Web-{C779FE2B-D738-C409-8DE6-F2B203C1E3C0}" dt="2024-03-15T16:26:01.633" v="195"/>
          <ac:spMkLst>
            <pc:docMk/>
            <pc:sldMk cId="577409951" sldId="265"/>
            <ac:spMk id="11" creationId="{99ED5833-B85B-4103-8A3B-CAB0308E6C15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6:26:01.633" v="195"/>
          <ac:spMkLst>
            <pc:docMk/>
            <pc:sldMk cId="577409951" sldId="265"/>
            <ac:spMk id="16" creationId="{4845A0EE-C4C8-4AE1-B3C6-1261368AC036}"/>
          </ac:spMkLst>
        </pc:spChg>
        <pc:picChg chg="add mod ord">
          <ac:chgData name="Guest User" userId="S::urn:spo:anon#bed616cfa6d2253081706799073a7c42e4b51a49e9270c255ebe88a476ae9191::" providerId="AD" clId="Web-{C779FE2B-D738-C409-8DE6-F2B203C1E3C0}" dt="2024-03-15T16:26:27.322" v="205" actId="1076"/>
          <ac:picMkLst>
            <pc:docMk/>
            <pc:sldMk cId="577409951" sldId="265"/>
            <ac:picMk id="3" creationId="{E0D5A5FE-4124-BD84-7BB6-8A352DE0B872}"/>
          </ac:picMkLst>
        </pc:picChg>
        <pc:picChg chg="add mod ord">
          <ac:chgData name="Guest User" userId="S::urn:spo:anon#bed616cfa6d2253081706799073a7c42e4b51a49e9270c255ebe88a476ae9191::" providerId="AD" clId="Web-{C779FE2B-D738-C409-8DE6-F2B203C1E3C0}" dt="2024-03-15T16:26:23.541" v="204" actId="1076"/>
          <ac:picMkLst>
            <pc:docMk/>
            <pc:sldMk cId="577409951" sldId="265"/>
            <ac:picMk id="4" creationId="{8D7885F5-BAAE-B35E-BFED-731C943B6A6D}"/>
          </ac:picMkLst>
        </pc:picChg>
      </pc:sldChg>
      <pc:sldChg chg="addSp delSp modSp new mod setBg">
        <pc:chgData name="Guest User" userId="S::urn:spo:anon#bed616cfa6d2253081706799073a7c42e4b51a49e9270c255ebe88a476ae9191::" providerId="AD" clId="Web-{C779FE2B-D738-C409-8DE6-F2B203C1E3C0}" dt="2024-03-15T17:11:07.253" v="350" actId="1076"/>
        <pc:sldMkLst>
          <pc:docMk/>
          <pc:sldMk cId="3133735835" sldId="266"/>
        </pc:sldMkLst>
        <pc:spChg chg="mod">
          <ac:chgData name="Guest User" userId="S::urn:spo:anon#bed616cfa6d2253081706799073a7c42e4b51a49e9270c255ebe88a476ae9191::" providerId="AD" clId="Web-{C779FE2B-D738-C409-8DE6-F2B203C1E3C0}" dt="2024-03-15T17:09:53.561" v="327" actId="1076"/>
          <ac:spMkLst>
            <pc:docMk/>
            <pc:sldMk cId="3133735835" sldId="266"/>
            <ac:spMk id="2" creationId="{B9066B2A-8987-ADFA-B90B-85C42F17E5B4}"/>
          </ac:spMkLst>
        </pc:spChg>
        <pc:spChg chg="del">
          <ac:chgData name="Guest User" userId="S::urn:spo:anon#bed616cfa6d2253081706799073a7c42e4b51a49e9270c255ebe88a476ae9191::" providerId="AD" clId="Web-{C779FE2B-D738-C409-8DE6-F2B203C1E3C0}" dt="2024-03-15T17:02:56.499" v="278"/>
          <ac:spMkLst>
            <pc:docMk/>
            <pc:sldMk cId="3133735835" sldId="266"/>
            <ac:spMk id="3" creationId="{CF44F61F-54DE-B5C4-4A6F-7CF2826CC4D1}"/>
          </ac:spMkLst>
        </pc:spChg>
        <pc:spChg chg="add mod">
          <ac:chgData name="Guest User" userId="S::urn:spo:anon#bed616cfa6d2253081706799073a7c42e4b51a49e9270c255ebe88a476ae9191::" providerId="AD" clId="Web-{C779FE2B-D738-C409-8DE6-F2B203C1E3C0}" dt="2024-03-15T17:09:48.091" v="326" actId="1076"/>
          <ac:spMkLst>
            <pc:docMk/>
            <pc:sldMk cId="3133735835" sldId="266"/>
            <ac:spMk id="6" creationId="{E3E1846F-C204-5265-569A-79CA308563F7}"/>
          </ac:spMkLst>
        </pc:spChg>
        <pc:spChg chg="add del">
          <ac:chgData name="Guest User" userId="S::urn:spo:anon#bed616cfa6d2253081706799073a7c42e4b51a49e9270c255ebe88a476ae9191::" providerId="AD" clId="Web-{C779FE2B-D738-C409-8DE6-F2B203C1E3C0}" dt="2024-03-15T17:09:24.121" v="324"/>
          <ac:spMkLst>
            <pc:docMk/>
            <pc:sldMk cId="3133735835" sldId="266"/>
            <ac:spMk id="13" creationId="{B712E947-0734-45F9-9C4F-41114EC3A33E}"/>
          </ac:spMkLst>
        </pc:spChg>
        <pc:spChg chg="add del">
          <ac:chgData name="Guest User" userId="S::urn:spo:anon#bed616cfa6d2253081706799073a7c42e4b51a49e9270c255ebe88a476ae9191::" providerId="AD" clId="Web-{C779FE2B-D738-C409-8DE6-F2B203C1E3C0}" dt="2024-03-15T17:09:24.121" v="324"/>
          <ac:spMkLst>
            <pc:docMk/>
            <pc:sldMk cId="3133735835" sldId="266"/>
            <ac:spMk id="15" creationId="{5A65989E-BBD5-44D7-AA86-7AFD5D46BBC0}"/>
          </ac:spMkLst>
        </pc:spChg>
        <pc:spChg chg="add del">
          <ac:chgData name="Guest User" userId="S::urn:spo:anon#bed616cfa6d2253081706799073a7c42e4b51a49e9270c255ebe88a476ae9191::" providerId="AD" clId="Web-{C779FE2B-D738-C409-8DE6-F2B203C1E3C0}" dt="2024-03-15T17:09:24.121" v="324"/>
          <ac:spMkLst>
            <pc:docMk/>
            <pc:sldMk cId="3133735835" sldId="266"/>
            <ac:spMk id="17" creationId="{231A2881-D8D7-4A7D-ACA3-E9F849F853D8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7:09:24.121" v="324"/>
          <ac:spMkLst>
            <pc:docMk/>
            <pc:sldMk cId="3133735835" sldId="266"/>
            <ac:spMk id="22" creationId="{2111B97A-2FB0-4625-8C2E-CDCB1AF683A2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7:09:24.121" v="324"/>
          <ac:spMkLst>
            <pc:docMk/>
            <pc:sldMk cId="3133735835" sldId="266"/>
            <ac:spMk id="28" creationId="{8ED94938-268E-4C0A-A08A-B3980C78BAEB}"/>
          </ac:spMkLst>
        </pc:spChg>
        <pc:grpChg chg="add">
          <ac:chgData name="Guest User" userId="S::urn:spo:anon#bed616cfa6d2253081706799073a7c42e4b51a49e9270c255ebe88a476ae9191::" providerId="AD" clId="Web-{C779FE2B-D738-C409-8DE6-F2B203C1E3C0}" dt="2024-03-15T17:09:24.121" v="324"/>
          <ac:grpSpMkLst>
            <pc:docMk/>
            <pc:sldMk cId="3133735835" sldId="266"/>
            <ac:grpSpMk id="24" creationId="{B83D307E-DF68-43F8-97CE-0AAE950A7129}"/>
          </ac:grpSpMkLst>
        </pc:grpChg>
        <pc:picChg chg="add del mod ord">
          <ac:chgData name="Guest User" userId="S::urn:spo:anon#bed616cfa6d2253081706799073a7c42e4b51a49e9270c255ebe88a476ae9191::" providerId="AD" clId="Web-{C779FE2B-D738-C409-8DE6-F2B203C1E3C0}" dt="2024-03-15T17:03:09.703" v="279"/>
          <ac:picMkLst>
            <pc:docMk/>
            <pc:sldMk cId="3133735835" sldId="266"/>
            <ac:picMk id="4" creationId="{DC601CC4-A843-192E-FE70-F5178CF8F1D2}"/>
          </ac:picMkLst>
        </pc:picChg>
        <pc:picChg chg="add mod ord">
          <ac:chgData name="Guest User" userId="S::urn:spo:anon#bed616cfa6d2253081706799073a7c42e4b51a49e9270c255ebe88a476ae9191::" providerId="AD" clId="Web-{C779FE2B-D738-C409-8DE6-F2B203C1E3C0}" dt="2024-03-15T17:11:07.253" v="350" actId="1076"/>
          <ac:picMkLst>
            <pc:docMk/>
            <pc:sldMk cId="3133735835" sldId="266"/>
            <ac:picMk id="7" creationId="{6E114072-3575-019F-8037-783A3080F6CC}"/>
          </ac:picMkLst>
        </pc:picChg>
        <pc:picChg chg="add mod">
          <ac:chgData name="Guest User" userId="S::urn:spo:anon#bed616cfa6d2253081706799073a7c42e4b51a49e9270c255ebe88a476ae9191::" providerId="AD" clId="Web-{C779FE2B-D738-C409-8DE6-F2B203C1E3C0}" dt="2024-03-15T17:11:02.316" v="347" actId="1076"/>
          <ac:picMkLst>
            <pc:docMk/>
            <pc:sldMk cId="3133735835" sldId="266"/>
            <ac:picMk id="8" creationId="{029644D3-CFA3-9405-1C49-389A2DCD6602}"/>
          </ac:picMkLst>
        </pc:picChg>
        <pc:picChg chg="add del mod">
          <ac:chgData name="Guest User" userId="S::urn:spo:anon#bed616cfa6d2253081706799073a7c42e4b51a49e9270c255ebe88a476ae9191::" providerId="AD" clId="Web-{C779FE2B-D738-C409-8DE6-F2B203C1E3C0}" dt="2024-03-15T17:10:51.080" v="341"/>
          <ac:picMkLst>
            <pc:docMk/>
            <pc:sldMk cId="3133735835" sldId="266"/>
            <ac:picMk id="9" creationId="{326E6BD5-44A2-9906-18B3-227ABDAC3CBB}"/>
          </ac:picMkLst>
        </pc:picChg>
      </pc:sldChg>
      <pc:sldChg chg="addSp modSp new del">
        <pc:chgData name="Guest User" userId="S::urn:spo:anon#bed616cfa6d2253081706799073a7c42e4b51a49e9270c255ebe88a476ae9191::" providerId="AD" clId="Web-{C779FE2B-D738-C409-8DE6-F2B203C1E3C0}" dt="2024-03-15T17:11:24.974" v="354"/>
        <pc:sldMkLst>
          <pc:docMk/>
          <pc:sldMk cId="822773530" sldId="267"/>
        </pc:sldMkLst>
        <pc:spChg chg="mod">
          <ac:chgData name="Guest User" userId="S::urn:spo:anon#bed616cfa6d2253081706799073a7c42e4b51a49e9270c255ebe88a476ae9191::" providerId="AD" clId="Web-{C779FE2B-D738-C409-8DE6-F2B203C1E3C0}" dt="2024-03-15T17:07:04.829" v="322" actId="20577"/>
          <ac:spMkLst>
            <pc:docMk/>
            <pc:sldMk cId="822773530" sldId="267"/>
            <ac:spMk id="2" creationId="{DC3FA435-08E2-1C52-50FA-44C311CBB390}"/>
          </ac:spMkLst>
        </pc:spChg>
        <pc:picChg chg="add mod">
          <ac:chgData name="Guest User" userId="S::urn:spo:anon#bed616cfa6d2253081706799073a7c42e4b51a49e9270c255ebe88a476ae9191::" providerId="AD" clId="Web-{C779FE2B-D738-C409-8DE6-F2B203C1E3C0}" dt="2024-03-15T17:11:16.270" v="353" actId="14100"/>
          <ac:picMkLst>
            <pc:docMk/>
            <pc:sldMk cId="822773530" sldId="267"/>
            <ac:picMk id="3" creationId="{42EB823D-551B-E459-99D4-8F487ED6C6B3}"/>
          </ac:picMkLst>
        </pc:picChg>
      </pc:sldChg>
      <pc:sldChg chg="addSp modSp new mod setBg">
        <pc:chgData name="Guest User" userId="S::urn:spo:anon#bed616cfa6d2253081706799073a7c42e4b51a49e9270c255ebe88a476ae9191::" providerId="AD" clId="Web-{C779FE2B-D738-C409-8DE6-F2B203C1E3C0}" dt="2024-03-15T17:23:08.371" v="486" actId="20577"/>
        <pc:sldMkLst>
          <pc:docMk/>
          <pc:sldMk cId="3398495549" sldId="267"/>
        </pc:sldMkLst>
        <pc:spChg chg="mod">
          <ac:chgData name="Guest User" userId="S::urn:spo:anon#bed616cfa6d2253081706799073a7c42e4b51a49e9270c255ebe88a476ae9191::" providerId="AD" clId="Web-{C779FE2B-D738-C409-8DE6-F2B203C1E3C0}" dt="2024-03-15T17:19:33.324" v="400"/>
          <ac:spMkLst>
            <pc:docMk/>
            <pc:sldMk cId="3398495549" sldId="267"/>
            <ac:spMk id="2" creationId="{13D77191-C9C9-D4EC-86EE-D7D1ABB6F350}"/>
          </ac:spMkLst>
        </pc:spChg>
        <pc:spChg chg="mod">
          <ac:chgData name="Guest User" userId="S::urn:spo:anon#bed616cfa6d2253081706799073a7c42e4b51a49e9270c255ebe88a476ae9191::" providerId="AD" clId="Web-{C779FE2B-D738-C409-8DE6-F2B203C1E3C0}" dt="2024-03-15T17:23:08.371" v="486" actId="20577"/>
          <ac:spMkLst>
            <pc:docMk/>
            <pc:sldMk cId="3398495549" sldId="267"/>
            <ac:spMk id="3" creationId="{3DC4D916-4BF4-9FA2-C95A-8DF36B48958D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7:19:33.324" v="400"/>
          <ac:spMkLst>
            <pc:docMk/>
            <pc:sldMk cId="3398495549" sldId="267"/>
            <ac:spMk id="10" creationId="{149FB5C3-7336-4FE0-A30C-CC0A3646D499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7:19:33.324" v="400"/>
          <ac:spMkLst>
            <pc:docMk/>
            <pc:sldMk cId="3398495549" sldId="267"/>
            <ac:spMk id="16" creationId="{0DA909B4-15FF-46A6-8A7F-7AEF977FE9ED}"/>
          </ac:spMkLst>
        </pc:spChg>
        <pc:spChg chg="add">
          <ac:chgData name="Guest User" userId="S::urn:spo:anon#bed616cfa6d2253081706799073a7c42e4b51a49e9270c255ebe88a476ae9191::" providerId="AD" clId="Web-{C779FE2B-D738-C409-8DE6-F2B203C1E3C0}" dt="2024-03-15T17:19:33.324" v="400"/>
          <ac:spMkLst>
            <pc:docMk/>
            <pc:sldMk cId="3398495549" sldId="267"/>
            <ac:spMk id="18" creationId="{1382A32C-5B0C-4B1C-A074-76C6DBCC9F87}"/>
          </ac:spMkLst>
        </pc:spChg>
        <pc:grpChg chg="add">
          <ac:chgData name="Guest User" userId="S::urn:spo:anon#bed616cfa6d2253081706799073a7c42e4b51a49e9270c255ebe88a476ae9191::" providerId="AD" clId="Web-{C779FE2B-D738-C409-8DE6-F2B203C1E3C0}" dt="2024-03-15T17:19:33.324" v="400"/>
          <ac:grpSpMkLst>
            <pc:docMk/>
            <pc:sldMk cId="3398495549" sldId="267"/>
            <ac:grpSpMk id="12" creationId="{19A6B5CE-CB1D-48EE-8B43-E952235C8371}"/>
          </ac:grpSpMkLst>
        </pc:grpChg>
        <pc:picChg chg="add mod">
          <ac:chgData name="Guest User" userId="S::urn:spo:anon#bed616cfa6d2253081706799073a7c42e4b51a49e9270c255ebe88a476ae9191::" providerId="AD" clId="Web-{C779FE2B-D738-C409-8DE6-F2B203C1E3C0}" dt="2024-03-15T17:20:05.623" v="406" actId="14100"/>
          <ac:picMkLst>
            <pc:docMk/>
            <pc:sldMk cId="3398495549" sldId="267"/>
            <ac:picMk id="4" creationId="{6E07A974-65D3-4C49-88BA-30929F097C32}"/>
          </ac:picMkLst>
        </pc:picChg>
        <pc:picChg chg="add mod">
          <ac:chgData name="Guest User" userId="S::urn:spo:anon#bed616cfa6d2253081706799073a7c42e4b51a49e9270c255ebe88a476ae9191::" providerId="AD" clId="Web-{C779FE2B-D738-C409-8DE6-F2B203C1E3C0}" dt="2024-03-15T17:19:49.278" v="404" actId="1076"/>
          <ac:picMkLst>
            <pc:docMk/>
            <pc:sldMk cId="3398495549" sldId="267"/>
            <ac:picMk id="5" creationId="{76E7A0FA-DF1C-0DB5-E056-B4C1633C0DFA}"/>
          </ac:picMkLst>
        </pc:picChg>
      </pc:sldChg>
      <pc:sldChg chg="addSp modSp new">
        <pc:chgData name="Guest User" userId="S::urn:spo:anon#bed616cfa6d2253081706799073a7c42e4b51a49e9270c255ebe88a476ae9191::" providerId="AD" clId="Web-{C779FE2B-D738-C409-8DE6-F2B203C1E3C0}" dt="2024-03-15T17:35:17.377" v="567" actId="1076"/>
        <pc:sldMkLst>
          <pc:docMk/>
          <pc:sldMk cId="3926982060" sldId="268"/>
        </pc:sldMkLst>
        <pc:spChg chg="mod">
          <ac:chgData name="Guest User" userId="S::urn:spo:anon#bed616cfa6d2253081706799073a7c42e4b51a49e9270c255ebe88a476ae9191::" providerId="AD" clId="Web-{C779FE2B-D738-C409-8DE6-F2B203C1E3C0}" dt="2024-03-15T17:26:02.462" v="495" actId="20577"/>
          <ac:spMkLst>
            <pc:docMk/>
            <pc:sldMk cId="3926982060" sldId="268"/>
            <ac:spMk id="2" creationId="{EFBB7E59-1E0C-62B3-790F-B2621D0E0176}"/>
          </ac:spMkLst>
        </pc:spChg>
        <pc:spChg chg="mod">
          <ac:chgData name="Guest User" userId="S::urn:spo:anon#bed616cfa6d2253081706799073a7c42e4b51a49e9270c255ebe88a476ae9191::" providerId="AD" clId="Web-{C779FE2B-D738-C409-8DE6-F2B203C1E3C0}" dt="2024-03-15T17:28:20.737" v="544" actId="20577"/>
          <ac:spMkLst>
            <pc:docMk/>
            <pc:sldMk cId="3926982060" sldId="268"/>
            <ac:spMk id="3" creationId="{86B6B4A7-22B2-68DA-2D0E-646A56964E62}"/>
          </ac:spMkLst>
        </pc:spChg>
        <pc:picChg chg="add mod">
          <ac:chgData name="Guest User" userId="S::urn:spo:anon#bed616cfa6d2253081706799073a7c42e4b51a49e9270c255ebe88a476ae9191::" providerId="AD" clId="Web-{C779FE2B-D738-C409-8DE6-F2B203C1E3C0}" dt="2024-03-15T17:35:17.377" v="567" actId="1076"/>
          <ac:picMkLst>
            <pc:docMk/>
            <pc:sldMk cId="3926982060" sldId="268"/>
            <ac:picMk id="4" creationId="{1AD2C460-37BA-3052-E2D5-E3A18BC2DC8B}"/>
          </ac:picMkLst>
        </pc:picChg>
      </pc:sldChg>
      <pc:sldChg chg="modSp new">
        <pc:chgData name="Guest User" userId="S::urn:spo:anon#bed616cfa6d2253081706799073a7c42e4b51a49e9270c255ebe88a476ae9191::" providerId="AD" clId="Web-{C779FE2B-D738-C409-8DE6-F2B203C1E3C0}" dt="2024-03-15T17:38:29.160" v="577" actId="20577"/>
        <pc:sldMkLst>
          <pc:docMk/>
          <pc:sldMk cId="3374891006" sldId="269"/>
        </pc:sldMkLst>
        <pc:spChg chg="mod">
          <ac:chgData name="Guest User" userId="S::urn:spo:anon#bed616cfa6d2253081706799073a7c42e4b51a49e9270c255ebe88a476ae9191::" providerId="AD" clId="Web-{C779FE2B-D738-C409-8DE6-F2B203C1E3C0}" dt="2024-03-15T17:38:29.160" v="577" actId="20577"/>
          <ac:spMkLst>
            <pc:docMk/>
            <pc:sldMk cId="3374891006" sldId="269"/>
            <ac:spMk id="2" creationId="{AA80FD2E-97FC-E276-95BF-4DC2F51CBB5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26BD-6DCB-5D6F-8F02-34361FCE6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FC8EB-8B4B-C2D6-3157-C1C70E366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73BE6-3E77-445F-1F87-16F98DFA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3807F-1A08-9F14-6E03-161981AA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9F9D8-F820-71EF-2614-381671856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925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DB93-0DDF-0DBD-DC4B-06A92325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CE89B-30AC-3224-640F-DDEEED71F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97D3B-5A4C-C01E-DA2A-53392B1F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0FCC-6735-40F3-E9E8-B564BF18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23F1-543E-C43D-44A9-872B624E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645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B0BBB-5E7D-65BB-0A52-0C2B6D3AA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A268B-E400-0AF6-040A-21010931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2B98D-F024-93CD-BE4C-A313C0E6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8178-B8FF-24BA-71D5-77A90A0C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17AB8-0C82-5033-A014-0509B208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723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4167-2E8B-A21C-2FB0-2277FACE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FCBEA-4B15-7124-B8FC-315B011DE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49ACC-00BE-CEB4-9270-9FABA621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7A2DD-6F9A-84BB-4665-54C7D8FA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269D7-FB53-C616-2126-4E9A3131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10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8A9F0-67D5-166F-5E77-0E2CBAE6B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3A4EB-3060-9AED-4716-73615AF9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62319-3657-C00B-D5E5-EA206469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A9A8-86C1-A6AC-F511-D09A3379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FEF33-0EE0-C9D1-6965-E1F73E07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635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003E-6F6A-F689-9F12-31068639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C9731-12E5-AF27-FEA6-153EBA1EC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B81BE-496B-1992-FD6D-8ED7E4CE6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469F2-584F-FC18-61B1-FBCD4FCA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95F63-CF4E-EF6D-3CCF-158C2206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40C83-25EF-357E-63F5-A378CA01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10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DE58-9D3C-41F2-32F7-884E5578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72275-C438-E55B-1CE1-46D85DE1A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B8091-48B7-5EAC-95A8-4EE323207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9FCED-8A87-D6B0-F547-9420EDD62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909B0-678A-7091-568E-5483E53D2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59C1E-66AA-C163-F3EA-6EAEEE20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7060E-F41B-956A-C754-782F67EE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6947D-172B-D44E-9A5B-B53D9B55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975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2705-6CFD-6078-54DF-246ECE6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C201A-D615-E76A-F7D5-6F7D7650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34D7F-2216-74A6-1896-1E600555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E0A98-61AD-FB26-34D9-883185FF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3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B00E5-D92A-A8B0-8A7C-54D8D788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EF2F5-1CA5-3128-C503-FC86633F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9300-486E-FB48-993B-1609D627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938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C192-6322-6A29-593B-D03081727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509B6-8A89-E0B6-4055-53DDF495D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F650-CD00-0A95-25E4-76D52A651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7BF72-18A7-3D64-D6D0-3E02A82D2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E365C-8C9A-383B-CBAC-DC0C7E6B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A5975-CFA1-14DE-C7B4-8701E038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702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7517-3C68-74D4-F71D-942B0A0F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89091F-045C-C7BD-0DA8-F5DAF8E42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02C69-DC5A-D005-39A6-A602B9D5F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F53DB-D5A6-B930-F568-5D77A56D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00865-151D-17E5-D949-F3C942BA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20A99-AB73-ACF5-1AD4-747EA453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543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3A47B-C768-3ED0-3932-6847C04F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33A0D-2C26-0261-B988-1412013CE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C854F-ADB2-640F-A532-122A38590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11FB6-895A-49D9-BCA1-A5BD7E47FCD6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A27F0-7C93-0538-D9C1-7DD3F71C6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988C-8A80-85A8-F8ED-CCE2B8015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3ECDF-016D-4E24-ABBA-634C8365293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168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3221F-6926-3C91-AA2F-B93826B28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nl-BE" sz="4000">
                <a:solidFill>
                  <a:schemeClr val="tx2"/>
                </a:solidFill>
              </a:rPr>
              <a:t>Voorstel KONE OYJ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3FBE6-7D4A-D12B-2359-5BDFAB866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nl-BE" sz="1400" err="1">
                <a:solidFill>
                  <a:schemeClr val="tx2"/>
                </a:solidFill>
              </a:rPr>
              <a:t>Ticker</a:t>
            </a:r>
            <a:r>
              <a:rPr lang="nl-BE" sz="1400">
                <a:solidFill>
                  <a:schemeClr val="tx2"/>
                </a:solidFill>
              </a:rPr>
              <a:t>: KNEBV </a:t>
            </a:r>
          </a:p>
          <a:p>
            <a:pPr algn="l"/>
            <a:r>
              <a:rPr lang="nl-BE" sz="1400">
                <a:solidFill>
                  <a:schemeClr val="tx2"/>
                </a:solidFill>
              </a:rPr>
              <a:t>Beurs: Helsinki</a:t>
            </a:r>
          </a:p>
          <a:p>
            <a:pPr algn="l"/>
            <a:r>
              <a:rPr lang="nl-BE" sz="1400">
                <a:solidFill>
                  <a:schemeClr val="tx2"/>
                </a:solidFill>
              </a:rPr>
              <a:t>Sector: </a:t>
            </a:r>
            <a:r>
              <a:rPr lang="nl-BE" sz="1400" err="1">
                <a:solidFill>
                  <a:schemeClr val="tx2"/>
                </a:solidFill>
              </a:rPr>
              <a:t>Industrials</a:t>
            </a:r>
            <a:r>
              <a:rPr lang="nl-BE" sz="1400">
                <a:solidFill>
                  <a:schemeClr val="tx2"/>
                </a:solidFill>
              </a:rPr>
              <a:t> &amp; Real </a:t>
            </a:r>
            <a:r>
              <a:rPr lang="nl-BE" sz="1400" err="1">
                <a:solidFill>
                  <a:schemeClr val="tx2"/>
                </a:solidFill>
              </a:rPr>
              <a:t>estate</a:t>
            </a:r>
            <a:r>
              <a:rPr lang="nl-BE" sz="1400">
                <a:solidFill>
                  <a:schemeClr val="tx2"/>
                </a:solidFill>
              </a:rPr>
              <a:t> 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69A39-2A67-E8C2-041D-C2786F47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41" y="2301413"/>
            <a:ext cx="5883474" cy="309700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009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31FD-E329-8909-8ED2-00D42110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962400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Bestuur/Management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FC0DF-48D5-20CE-7106-5365034D1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39081"/>
            <a:ext cx="3962400" cy="37847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/>
              <a:t>Henrik </a:t>
            </a:r>
            <a:r>
              <a:rPr lang="en-US" sz="1800" err="1"/>
              <a:t>Ehrnroot</a:t>
            </a:r>
            <a:r>
              <a:rPr lang="en-US" sz="1800"/>
              <a:t> (Ex-President </a:t>
            </a:r>
            <a:r>
              <a:rPr lang="en-US" sz="1800" err="1"/>
              <a:t>en</a:t>
            </a:r>
            <a:r>
              <a:rPr lang="en-US" sz="1800"/>
              <a:t> Ex-CEO) </a:t>
            </a:r>
          </a:p>
          <a:p>
            <a:pPr marL="0" indent="0">
              <a:buNone/>
            </a:pPr>
            <a:r>
              <a:rPr lang="en-US" sz="1800"/>
              <a:t>-&gt; 2014-2023</a:t>
            </a:r>
          </a:p>
          <a:p>
            <a:pPr marL="0" indent="0">
              <a:buNone/>
            </a:pPr>
            <a:r>
              <a:rPr lang="en-US" sz="1800"/>
              <a:t>-&gt; </a:t>
            </a:r>
            <a:r>
              <a:rPr lang="en-US" sz="1800" err="1"/>
              <a:t>Marktpositie</a:t>
            </a:r>
            <a:r>
              <a:rPr lang="en-US" sz="1800"/>
              <a:t> </a:t>
            </a:r>
            <a:r>
              <a:rPr lang="en-US" sz="1800" err="1"/>
              <a:t>versterken</a:t>
            </a:r>
            <a:r>
              <a:rPr lang="en-US" sz="1800"/>
              <a:t> </a:t>
            </a:r>
          </a:p>
          <a:p>
            <a:r>
              <a:rPr lang="en-US" sz="1800"/>
              <a:t>Philippe Delorme (President </a:t>
            </a:r>
            <a:r>
              <a:rPr lang="en-US" sz="1800" err="1"/>
              <a:t>en</a:t>
            </a:r>
            <a:r>
              <a:rPr lang="en-US" sz="1800"/>
              <a:t> CEO)</a:t>
            </a:r>
          </a:p>
          <a:p>
            <a:pPr marL="0" indent="0">
              <a:buNone/>
            </a:pPr>
            <a:r>
              <a:rPr lang="en-US" sz="1800"/>
              <a:t>-&gt; 2024 </a:t>
            </a:r>
          </a:p>
          <a:p>
            <a:pPr marL="0" indent="0">
              <a:buNone/>
            </a:pPr>
            <a:r>
              <a:rPr lang="en-US" sz="1800"/>
              <a:t>-&gt; +25 </a:t>
            </a:r>
            <a:r>
              <a:rPr lang="en-US" sz="1800" err="1"/>
              <a:t>jaar</a:t>
            </a:r>
            <a:r>
              <a:rPr lang="en-US" sz="1800"/>
              <a:t> </a:t>
            </a:r>
            <a:r>
              <a:rPr lang="en-US" sz="1800" err="1"/>
              <a:t>ervaring</a:t>
            </a:r>
            <a:r>
              <a:rPr lang="en-US" sz="1800"/>
              <a:t> </a:t>
            </a:r>
            <a:r>
              <a:rPr lang="en-US" sz="1800" err="1"/>
              <a:t>bij</a:t>
            </a:r>
            <a:r>
              <a:rPr lang="en-US" sz="1800"/>
              <a:t> Schneider Electric </a:t>
            </a:r>
          </a:p>
          <a:p>
            <a:r>
              <a:rPr lang="en-US" sz="1800" err="1"/>
              <a:t>Antii</a:t>
            </a:r>
            <a:r>
              <a:rPr lang="en-US" sz="1800"/>
              <a:t> Herlin (</a:t>
            </a:r>
            <a:r>
              <a:rPr lang="en-US" sz="1800" err="1"/>
              <a:t>Voorzitter</a:t>
            </a:r>
            <a:r>
              <a:rPr lang="en-US" sz="1800"/>
              <a:t>) </a:t>
            </a:r>
          </a:p>
          <a:p>
            <a:pPr marL="0" indent="0">
              <a:buNone/>
            </a:pPr>
            <a:r>
              <a:rPr lang="en-US" sz="1800"/>
              <a:t>-&gt; 1991 </a:t>
            </a:r>
          </a:p>
          <a:p>
            <a:endParaRPr lang="en-US" sz="1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B11B05-5E59-5B88-D8DB-0E975DEAE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27" y="0"/>
            <a:ext cx="6927273" cy="6876532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side information: Philippe Delorme appointed President and CEO of KONE  Corporation as of 1 January 2024 - KONE Corporation">
            <a:extLst>
              <a:ext uri="{FF2B5EF4-FFF2-40B4-BE49-F238E27FC236}">
                <a16:creationId xmlns:a16="http://schemas.microsoft.com/office/drawing/2014/main" id="{E7816F38-58C5-98C3-0554-BE7847E8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4097"/>
            <a:ext cx="2658860" cy="3995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Henrik Ehrnrooth | UPM.COM">
            <a:extLst>
              <a:ext uri="{FF2B5EF4-FFF2-40B4-BE49-F238E27FC236}">
                <a16:creationId xmlns:a16="http://schemas.microsoft.com/office/drawing/2014/main" id="{316915FD-DB69-9AC5-99E7-5F9BB86A0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8935278" y="962904"/>
            <a:ext cx="2378539" cy="2378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Board of Directors - KONE Corporation">
            <a:extLst>
              <a:ext uri="{FF2B5EF4-FFF2-40B4-BE49-F238E27FC236}">
                <a16:creationId xmlns:a16="http://schemas.microsoft.com/office/drawing/2014/main" id="{480A8C43-8D89-7699-4EF2-9838D5116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8935278" y="3524333"/>
            <a:ext cx="2378538" cy="2378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972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203C29-54E1-6A82-887B-D416239D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21" y="1149529"/>
            <a:ext cx="8886381" cy="5564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4ACD8-5017-324F-A303-49F5D8AE8420}"/>
              </a:ext>
            </a:extLst>
          </p:cNvPr>
          <p:cNvSpPr txBox="1"/>
          <p:nvPr/>
        </p:nvSpPr>
        <p:spPr>
          <a:xfrm>
            <a:off x="870856" y="381000"/>
            <a:ext cx="674309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Financials </a:t>
            </a:r>
          </a:p>
        </p:txBody>
      </p:sp>
    </p:spTree>
    <p:extLst>
      <p:ext uri="{BB962C8B-B14F-4D97-AF65-F5344CB8AC3E}">
        <p14:creationId xmlns:p14="http://schemas.microsoft.com/office/powerpoint/2010/main" val="3768306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57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E0D5A5FE-4124-BD84-7BB6-8A352DE0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654" y="192240"/>
            <a:ext cx="5390772" cy="2094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7885F5-BAAE-B35E-BFED-731C943B6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558" y="2392817"/>
            <a:ext cx="6443057" cy="4335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D160E-ACE9-43D8-4B8C-CC03D4CC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Financials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F403C-51ED-4601-E7A1-F932972DE363}"/>
              </a:ext>
            </a:extLst>
          </p:cNvPr>
          <p:cNvSpPr txBox="1"/>
          <p:nvPr/>
        </p:nvSpPr>
        <p:spPr>
          <a:xfrm>
            <a:off x="771071" y="5306785"/>
            <a:ext cx="387047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Afgelopen</a:t>
            </a:r>
            <a:r>
              <a:rPr lang="en-US">
                <a:solidFill>
                  <a:schemeClr val="bg1"/>
                </a:solidFill>
              </a:rPr>
              <a:t> 3 </a:t>
            </a:r>
            <a:r>
              <a:rPr lang="en-US" err="1">
                <a:solidFill>
                  <a:schemeClr val="bg1"/>
                </a:solidFill>
              </a:rPr>
              <a:t>jaar</a:t>
            </a:r>
            <a:r>
              <a:rPr lang="en-US">
                <a:solidFill>
                  <a:schemeClr val="bg1"/>
                </a:solidFill>
              </a:rPr>
              <a:t>: free cash flow =&gt; 80% EBIT </a:t>
            </a:r>
          </a:p>
          <a:p>
            <a:r>
              <a:rPr lang="en-US" err="1">
                <a:solidFill>
                  <a:schemeClr val="bg1"/>
                </a:solidFill>
              </a:rPr>
              <a:t>Afgelopen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jaar</a:t>
            </a:r>
            <a:r>
              <a:rPr lang="en-US">
                <a:solidFill>
                  <a:schemeClr val="bg1"/>
                </a:solidFill>
              </a:rPr>
              <a:t>: EBIT </a:t>
            </a:r>
          </a:p>
          <a:p>
            <a:r>
              <a:rPr lang="en-US">
                <a:solidFill>
                  <a:schemeClr val="bg1"/>
                </a:solidFill>
              </a:rPr>
              <a:t>=&gt; 16% ↑ </a:t>
            </a:r>
          </a:p>
          <a:p>
            <a:r>
              <a:rPr lang="en-US" err="1">
                <a:solidFill>
                  <a:schemeClr val="bg1"/>
                </a:solidFill>
              </a:rPr>
              <a:t>Schuldgraag</a:t>
            </a:r>
            <a:r>
              <a:rPr lang="en-US">
                <a:solidFill>
                  <a:schemeClr val="bg1"/>
                </a:solidFill>
              </a:rPr>
              <a:t> = +- 20% </a:t>
            </a:r>
          </a:p>
        </p:txBody>
      </p:sp>
    </p:spTree>
    <p:extLst>
      <p:ext uri="{BB962C8B-B14F-4D97-AF65-F5344CB8AC3E}">
        <p14:creationId xmlns:p14="http://schemas.microsoft.com/office/powerpoint/2010/main" val="57740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4C77E0-AD32-4D51-A420-0A861D5A8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71B92-E4AF-B0E4-2DBF-5BB14E2E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7071301" cy="1322888"/>
          </a:xfrm>
        </p:spPr>
        <p:txBody>
          <a:bodyPr>
            <a:normAutofit/>
          </a:bodyPr>
          <a:lstStyle/>
          <a:p>
            <a:r>
              <a:rPr lang="en-US"/>
              <a:t>Financials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A08B7-78A7-F1FE-9775-B298C0354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337641"/>
            <a:ext cx="7651872" cy="36803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Winstkwaliteit</a:t>
            </a:r>
            <a:r>
              <a:rPr lang="en-US" sz="2400"/>
              <a:t> = free cashflow/ </a:t>
            </a:r>
            <a:r>
              <a:rPr lang="en-US" sz="2400" err="1"/>
              <a:t>netto</a:t>
            </a:r>
            <a:r>
              <a:rPr lang="en-US" sz="2400"/>
              <a:t> </a:t>
            </a:r>
            <a:r>
              <a:rPr lang="en-US" sz="2400" err="1"/>
              <a:t>winst</a:t>
            </a:r>
            <a:r>
              <a:rPr lang="en-US" sz="2400"/>
              <a:t> = </a:t>
            </a:r>
            <a:r>
              <a:rPr lang="en-US" sz="2400">
                <a:highlight>
                  <a:srgbClr val="FFFF00"/>
                </a:highlight>
              </a:rPr>
              <a:t>66,45% </a:t>
            </a:r>
          </a:p>
          <a:p>
            <a:pPr marL="0" indent="0">
              <a:buNone/>
            </a:pPr>
            <a:r>
              <a:rPr lang="en-US" sz="2400"/>
              <a:t>-&gt; </a:t>
            </a:r>
            <a:r>
              <a:rPr lang="en-US" sz="2400" err="1"/>
              <a:t>hoge</a:t>
            </a:r>
            <a:r>
              <a:rPr lang="en-US" sz="2400"/>
              <a:t> cashflow =&gt; </a:t>
            </a:r>
            <a:r>
              <a:rPr lang="en-US" sz="2400" err="1"/>
              <a:t>overnames</a:t>
            </a:r>
            <a:r>
              <a:rPr lang="en-US" sz="2400"/>
              <a:t>, dividend (+-4%), R&amp;D,… </a:t>
            </a:r>
          </a:p>
          <a:p>
            <a:r>
              <a:rPr lang="en-US" sz="2400">
                <a:solidFill>
                  <a:srgbClr val="C00000"/>
                </a:solidFill>
              </a:rPr>
              <a:t>ROIC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/>
              <a:t>= NOPAT/ </a:t>
            </a:r>
            <a:r>
              <a:rPr lang="en-US" sz="2400" err="1"/>
              <a:t>geïnvesteerde</a:t>
            </a:r>
            <a:r>
              <a:rPr lang="en-US" sz="2400"/>
              <a:t> </a:t>
            </a:r>
            <a:r>
              <a:rPr lang="en-US" sz="2400" err="1"/>
              <a:t>kapitaal</a:t>
            </a:r>
            <a:r>
              <a:rPr lang="en-US" sz="2400"/>
              <a:t> = </a:t>
            </a:r>
            <a:r>
              <a:rPr lang="en-US" sz="2400">
                <a:highlight>
                  <a:srgbClr val="FFFF00"/>
                </a:highlight>
              </a:rPr>
              <a:t>13,22% </a:t>
            </a:r>
          </a:p>
        </p:txBody>
      </p:sp>
      <p:pic>
        <p:nvPicPr>
          <p:cNvPr id="5" name="Picture 4" descr="A screenshot of a calendar&#10;&#10;Description automatically generated">
            <a:extLst>
              <a:ext uri="{FF2B5EF4-FFF2-40B4-BE49-F238E27FC236}">
                <a16:creationId xmlns:a16="http://schemas.microsoft.com/office/drawing/2014/main" id="{3027D9F3-C6DC-939A-41AA-DAC101C4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88" y="5140864"/>
            <a:ext cx="3962964" cy="1160399"/>
          </a:xfrm>
          <a:prstGeom prst="rect">
            <a:avLst/>
          </a:prstGeom>
        </p:spPr>
      </p:pic>
      <p:pic>
        <p:nvPicPr>
          <p:cNvPr id="4" name="Picture 3" descr="A close up of a date&#10;&#10;Description automatically generated">
            <a:extLst>
              <a:ext uri="{FF2B5EF4-FFF2-40B4-BE49-F238E27FC236}">
                <a16:creationId xmlns:a16="http://schemas.microsoft.com/office/drawing/2014/main" id="{2E1D7791-737C-3121-D6B3-6EB38905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45" y="4119284"/>
            <a:ext cx="5765154" cy="98777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00702D-FF4F-4820-9979-F623BBCC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5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04EC8-6BC6-BA53-F5F1-6D802E3F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Waardering 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53A23-00B9-6BF3-A05B-FD7AEDD42A21}"/>
              </a:ext>
            </a:extLst>
          </p:cNvPr>
          <p:cNvSpPr>
            <a:spLocks/>
          </p:cNvSpPr>
          <p:nvPr/>
        </p:nvSpPr>
        <p:spPr>
          <a:xfrm>
            <a:off x="642859" y="2896567"/>
            <a:ext cx="7757165" cy="32099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667512">
              <a:spcAft>
                <a:spcPts val="600"/>
              </a:spcAft>
            </a:pPr>
            <a:r>
              <a:rPr lang="en-US" kern="120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P/E ratio</a:t>
            </a:r>
            <a:endParaRPr lang="en-US" kern="1200">
              <a:solidFill>
                <a:srgbClr val="B30000"/>
              </a:solidFill>
              <a:latin typeface="+mn-lt"/>
            </a:endParaRPr>
          </a:p>
          <a:p>
            <a:pPr defTabSz="667512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-&gt; Trailing P/E = 24,21</a:t>
            </a:r>
            <a:endParaRPr lang="en-US" kern="1200">
              <a:latin typeface="+mn-lt"/>
            </a:endParaRPr>
          </a:p>
          <a:p>
            <a:pPr defTabSz="667512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-&gt; Forward P/E = 20,83</a:t>
            </a:r>
            <a:endParaRPr lang="en-US" kern="1200">
              <a:latin typeface="+mn-lt"/>
            </a:endParaRPr>
          </a:p>
          <a:p>
            <a:pPr defTabSz="667512">
              <a:spcAft>
                <a:spcPts val="600"/>
              </a:spcAft>
            </a:pPr>
            <a:r>
              <a:rPr lang="en-US" kern="120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EV/ EBITDA</a:t>
            </a:r>
            <a:endParaRPr lang="en-US" kern="1200">
              <a:solidFill>
                <a:srgbClr val="B30000"/>
              </a:solidFill>
              <a:latin typeface="+mn-lt"/>
            </a:endParaRPr>
          </a:p>
          <a:p>
            <a:pPr defTabSz="667512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-&gt; 14,18</a:t>
            </a:r>
            <a:endParaRPr lang="en-US" kern="1200">
              <a:latin typeface="+mn-lt"/>
            </a:endParaRPr>
          </a:p>
          <a:p>
            <a:pPr defTabSz="667512">
              <a:spcAft>
                <a:spcPts val="600"/>
              </a:spcAft>
            </a:pPr>
            <a:r>
              <a:rPr lang="en-US" kern="120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EV/ EBIT </a:t>
            </a:r>
            <a:endParaRPr lang="en-US" kern="1200">
              <a:solidFill>
                <a:srgbClr val="B30000"/>
              </a:solidFill>
              <a:latin typeface="+mn-lt"/>
            </a:endParaRPr>
          </a:p>
          <a:p>
            <a:pPr defTabSz="667512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-&gt; 17.27 </a:t>
            </a:r>
            <a:endParaRPr lang="en-US" kern="1200">
              <a:latin typeface="+mn-lt"/>
            </a:endParaRPr>
          </a:p>
          <a:p>
            <a:pPr defTabSz="667512">
              <a:spcAft>
                <a:spcPts val="600"/>
              </a:spcAft>
            </a:pPr>
            <a:r>
              <a:rPr lang="en-US" kern="120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EV/FCFF </a:t>
            </a:r>
            <a:endParaRPr lang="en-US" kern="1200">
              <a:solidFill>
                <a:srgbClr val="B30000"/>
              </a:solidFill>
              <a:latin typeface="+mn-lt"/>
            </a:endParaRPr>
          </a:p>
          <a:p>
            <a:pPr defTabSz="667512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-&gt; 21.6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33765-9511-B034-4855-EF53C5B01610}"/>
              </a:ext>
            </a:extLst>
          </p:cNvPr>
          <p:cNvSpPr txBox="1"/>
          <p:nvPr/>
        </p:nvSpPr>
        <p:spPr>
          <a:xfrm>
            <a:off x="6303499" y="2834168"/>
            <a:ext cx="437623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67512">
              <a:spcAft>
                <a:spcPts val="600"/>
              </a:spcAft>
            </a:pPr>
            <a:r>
              <a:rPr lang="en-US" b="1" kern="1200" err="1">
                <a:latin typeface="+mn-lt"/>
                <a:ea typeface="+mn-ea"/>
                <a:cs typeface="+mn-cs"/>
              </a:rPr>
              <a:t>Algemeen</a:t>
            </a:r>
            <a:r>
              <a:rPr lang="en-US" b="1" kern="1200">
                <a:latin typeface="+mn-lt"/>
                <a:ea typeface="+mn-ea"/>
                <a:cs typeface="+mn-cs"/>
              </a:rPr>
              <a:t>: Beter dan de </a:t>
            </a:r>
            <a:r>
              <a:rPr lang="en-US" b="1" kern="1200" err="1">
                <a:latin typeface="+mn-lt"/>
                <a:ea typeface="+mn-ea"/>
                <a:cs typeface="+mn-cs"/>
              </a:rPr>
              <a:t>concurrentie</a:t>
            </a:r>
            <a:r>
              <a:rPr lang="en-US" b="1" kern="1200">
                <a:latin typeface="+mn-lt"/>
                <a:ea typeface="+mn-ea"/>
                <a:cs typeface="+mn-cs"/>
              </a:rPr>
              <a:t>!</a:t>
            </a:r>
            <a:endParaRPr lang="en-US" b="1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E8139B-7459-4E95-57D5-17A4903F8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1" b="775"/>
          <a:stretch/>
        </p:blipFill>
        <p:spPr>
          <a:xfrm>
            <a:off x="2044095" y="4373611"/>
            <a:ext cx="10148341" cy="16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2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66B2A-8987-ADFA-B90B-85C42F17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4212976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Risico's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1846F-C204-5265-569A-79CA30856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327" y="5140090"/>
            <a:ext cx="10071536" cy="448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/>
              <a:t>Wat met China? 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029644D3-CFA3-9405-1C49-389A2DCD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13" y="446050"/>
            <a:ext cx="4474748" cy="3976911"/>
          </a:xfrm>
          <a:prstGeom prst="rect">
            <a:avLst/>
          </a:prstGeom>
        </p:spPr>
      </p:pic>
      <p:pic>
        <p:nvPicPr>
          <p:cNvPr id="7" name="Picture 6" descr="A chart with numbers and a circle&#10;&#10;Description automatically generated">
            <a:extLst>
              <a:ext uri="{FF2B5EF4-FFF2-40B4-BE49-F238E27FC236}">
                <a16:creationId xmlns:a16="http://schemas.microsoft.com/office/drawing/2014/main" id="{6E114072-3575-019F-8037-783A3080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27" y="712249"/>
            <a:ext cx="5506217" cy="34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35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77191-C9C9-D4EC-86EE-D7D1ABB6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Risico's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4D916-4BF4-9FA2-C95A-8DF36B489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err="1"/>
              <a:t>Gevoelig</a:t>
            </a:r>
            <a:r>
              <a:rPr lang="en-US" sz="2000"/>
              <a:t> </a:t>
            </a:r>
            <a:r>
              <a:rPr lang="en-US" sz="2000" err="1"/>
              <a:t>voor</a:t>
            </a:r>
            <a:r>
              <a:rPr lang="en-US" sz="2000"/>
              <a:t> </a:t>
            </a:r>
            <a:r>
              <a:rPr lang="en-US" sz="2000" err="1"/>
              <a:t>wisselkoersen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-&gt; 74% v revenues </a:t>
            </a:r>
            <a:r>
              <a:rPr lang="en-US" sz="2000" err="1"/>
              <a:t>niet</a:t>
            </a:r>
            <a:r>
              <a:rPr lang="en-US" sz="2000"/>
              <a:t> in EUR </a:t>
            </a:r>
          </a:p>
          <a:p>
            <a:pPr marL="0" indent="0">
              <a:buNone/>
            </a:pPr>
            <a:r>
              <a:rPr lang="en-US" sz="2000"/>
              <a:t>-&gt; </a:t>
            </a:r>
            <a:r>
              <a:rPr lang="en-US" sz="2000" err="1"/>
              <a:t>Invloed</a:t>
            </a:r>
            <a:r>
              <a:rPr lang="en-US" sz="2000"/>
              <a:t> op sales, net income &amp; equity 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diagram of currency exchange rate&#10;&#10;Description automatically generated">
            <a:extLst>
              <a:ext uri="{FF2B5EF4-FFF2-40B4-BE49-F238E27FC236}">
                <a16:creationId xmlns:a16="http://schemas.microsoft.com/office/drawing/2014/main" id="{6E07A974-65D3-4C49-88BA-30929F09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43" y="1765404"/>
            <a:ext cx="4643120" cy="2655127"/>
          </a:xfrm>
          <a:prstGeom prst="rect">
            <a:avLst/>
          </a:prstGeom>
        </p:spPr>
      </p:pic>
      <p:pic>
        <p:nvPicPr>
          <p:cNvPr id="5" name="Picture 4" descr="A blue and white rectangular box with numbers&#10;&#10;Description automatically generated">
            <a:extLst>
              <a:ext uri="{FF2B5EF4-FFF2-40B4-BE49-F238E27FC236}">
                <a16:creationId xmlns:a16="http://schemas.microsoft.com/office/drawing/2014/main" id="{76E7A0FA-DF1C-0DB5-E056-B4C1633C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58" y="4764068"/>
            <a:ext cx="9505406" cy="14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5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7E59-1E0C-62B3-790F-B2621D0E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Risico's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B4A7-22B2-68DA-2D0E-646A56964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Nieuwe</a:t>
            </a:r>
            <a:r>
              <a:rPr lang="en-US"/>
              <a:t> CEO? </a:t>
            </a:r>
          </a:p>
          <a:p>
            <a:endParaRPr lang="en-US"/>
          </a:p>
        </p:txBody>
      </p:sp>
      <p:pic>
        <p:nvPicPr>
          <p:cNvPr id="4" name="Picture 3" descr="Vraagteken Vectorafbeeldingen, iconen en afbeeldingen gratis te downloaden">
            <a:extLst>
              <a:ext uri="{FF2B5EF4-FFF2-40B4-BE49-F238E27FC236}">
                <a16:creationId xmlns:a16="http://schemas.microsoft.com/office/drawing/2014/main" id="{1AD2C460-37BA-3052-E2D5-E3A18BC2D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38" y="3480406"/>
            <a:ext cx="2473476" cy="24734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2698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0FD2E-97FC-E276-95BF-4DC2F51C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err="1"/>
              <a:t>Concurrentie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DCC1-8F72-9C6A-084F-E20B3FE78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Nr. 1 </a:t>
            </a:r>
            <a:r>
              <a:rPr lang="en-US" sz="2400" err="1"/>
              <a:t>marktleider</a:t>
            </a:r>
            <a:r>
              <a:rPr lang="en-US" sz="2400"/>
              <a:t> = Otis </a:t>
            </a:r>
          </a:p>
          <a:p>
            <a:pPr marL="0" indent="0">
              <a:buNone/>
            </a:pPr>
            <a:r>
              <a:rPr lang="en-US" sz="2400"/>
              <a:t>-&gt; Market Cap: +- 40 </a:t>
            </a:r>
            <a:r>
              <a:rPr lang="en-US" sz="2400" err="1"/>
              <a:t>mld</a:t>
            </a:r>
            <a:r>
              <a:rPr lang="en-US" sz="2400"/>
              <a:t> 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 descr="Otis Elevator Company - Wikipedia">
            <a:extLst>
              <a:ext uri="{FF2B5EF4-FFF2-40B4-BE49-F238E27FC236}">
                <a16:creationId xmlns:a16="http://schemas.microsoft.com/office/drawing/2014/main" id="{5B22E44C-5392-071F-1849-773B3738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500515"/>
            <a:ext cx="5150277" cy="16817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9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9DDCA-EAB8-F268-A92C-C83BC6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err="1"/>
              <a:t>Concurrentie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2A3E-E36D-7C1C-BC58-F5141D18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Schindler Holding AG</a:t>
            </a:r>
          </a:p>
          <a:p>
            <a:pPr marL="0" indent="0">
              <a:buNone/>
            </a:pPr>
            <a:r>
              <a:rPr lang="en-US" sz="2400"/>
              <a:t>-&gt; Market Cap: 23+- </a:t>
            </a:r>
            <a:r>
              <a:rPr lang="en-US" sz="2400" err="1"/>
              <a:t>mld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-&gt; Swiss </a:t>
            </a:r>
            <a:r>
              <a:rPr lang="en-US" sz="2400" err="1"/>
              <a:t>Excange</a:t>
            </a:r>
            <a:r>
              <a:rPr lang="en-US" sz="2400"/>
              <a:t> 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 descr="Liften, roltrappen en rolpaden | Schindler België">
            <a:extLst>
              <a:ext uri="{FF2B5EF4-FFF2-40B4-BE49-F238E27FC236}">
                <a16:creationId xmlns:a16="http://schemas.microsoft.com/office/drawing/2014/main" id="{CD9401C3-2673-A89C-4D0F-BB05DB52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899299"/>
            <a:ext cx="5150277" cy="28841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1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ng shot of a metal structure&#10;&#10;Description automatically generated with medium confidence">
            <a:extLst>
              <a:ext uri="{FF2B5EF4-FFF2-40B4-BE49-F238E27FC236}">
                <a16:creationId xmlns:a16="http://schemas.microsoft.com/office/drawing/2014/main" id="{F28866E6-60FE-CFB5-26C1-FFA819AC1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51" r="578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99F83-12D2-772D-DBFC-95C3EF78B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nl-BE" sz="4000"/>
              <a:t>Overzicht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E640-772E-C58E-768B-2EB227834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l-BE" sz="2400"/>
              <a:t>Marktpositie </a:t>
            </a:r>
          </a:p>
          <a:p>
            <a:r>
              <a:rPr lang="nl-BE" sz="2400"/>
              <a:t>Producten </a:t>
            </a:r>
          </a:p>
          <a:p>
            <a:r>
              <a:rPr lang="nl-BE" sz="2400"/>
              <a:t>Sustainability </a:t>
            </a:r>
          </a:p>
          <a:p>
            <a:r>
              <a:rPr lang="nl-BE" sz="2400"/>
              <a:t>Bestuur/Management</a:t>
            </a:r>
          </a:p>
          <a:p>
            <a:r>
              <a:rPr lang="nl-BE" sz="2400"/>
              <a:t>Financials </a:t>
            </a:r>
          </a:p>
          <a:p>
            <a:r>
              <a:rPr lang="nl-BE" sz="2400"/>
              <a:t>Waardering </a:t>
            </a:r>
          </a:p>
          <a:p>
            <a:r>
              <a:rPr lang="nl-BE" sz="2400"/>
              <a:t>Risico’s </a:t>
            </a:r>
          </a:p>
          <a:p>
            <a:r>
              <a:rPr lang="nl-BE" sz="2400"/>
              <a:t>Concurrentie</a:t>
            </a:r>
          </a:p>
          <a:p>
            <a:r>
              <a:rPr lang="nl-BE" sz="2400"/>
              <a:t>Aankoopvoorstel </a:t>
            </a:r>
          </a:p>
          <a:p>
            <a:endParaRPr lang="nl-BE" sz="2000"/>
          </a:p>
        </p:txBody>
      </p:sp>
    </p:spTree>
    <p:extLst>
      <p:ext uri="{BB962C8B-B14F-4D97-AF65-F5344CB8AC3E}">
        <p14:creationId xmlns:p14="http://schemas.microsoft.com/office/powerpoint/2010/main" val="95991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2D100-7517-7A67-257D-3FAA361E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Concurrentie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508B-4590-5A25-54FD-306FE3BD8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73" y="1133262"/>
            <a:ext cx="5598027" cy="393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/>
              <a:t>-&gt; </a:t>
            </a:r>
            <a:r>
              <a:rPr lang="en-US" sz="1800" err="1"/>
              <a:t>Vergelijking</a:t>
            </a:r>
            <a:r>
              <a:rPr lang="en-US" sz="1800"/>
              <a:t> met Schindler Holding AG</a:t>
            </a:r>
          </a:p>
        </p:txBody>
      </p:sp>
      <p:pic>
        <p:nvPicPr>
          <p:cNvPr id="5" name="Picture 4" descr="A screenshot of a table with numbers and text&#10;&#10;Description automatically generated">
            <a:extLst>
              <a:ext uri="{FF2B5EF4-FFF2-40B4-BE49-F238E27FC236}">
                <a16:creationId xmlns:a16="http://schemas.microsoft.com/office/drawing/2014/main" id="{6C3A0CFE-667D-9AB8-CF72-852C8813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43" y="1720664"/>
            <a:ext cx="5470683" cy="4308617"/>
          </a:xfrm>
          <a:prstGeom prst="rect">
            <a:avLst/>
          </a:prstGeom>
        </p:spPr>
      </p:pic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1E052662-E3A9-F24D-4923-BA1328FC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373" y="1720664"/>
            <a:ext cx="5549836" cy="430861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F144F-1121-906A-B6D8-303194927E62}"/>
              </a:ext>
            </a:extLst>
          </p:cNvPr>
          <p:cNvSpPr txBox="1"/>
          <p:nvPr/>
        </p:nvSpPr>
        <p:spPr>
          <a:xfrm>
            <a:off x="1279071" y="6192761"/>
            <a:ext cx="3689047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Schindler Holding AG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A79E5-0AD0-22CC-BF79-2A117E144A5B}"/>
              </a:ext>
            </a:extLst>
          </p:cNvPr>
          <p:cNvSpPr txBox="1"/>
          <p:nvPr/>
        </p:nvSpPr>
        <p:spPr>
          <a:xfrm>
            <a:off x="6963832" y="6192761"/>
            <a:ext cx="3689047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Kone OYJ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1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D7083-788E-1D0E-EE13-8BE4A4B6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Concurrentie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8E73E-6363-6869-AD23-9658585E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73" y="1133262"/>
            <a:ext cx="5598027" cy="393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/>
              <a:t>-&gt; </a:t>
            </a:r>
            <a:r>
              <a:rPr lang="en-US" sz="1800" err="1"/>
              <a:t>Vergelijking</a:t>
            </a:r>
            <a:r>
              <a:rPr lang="en-US" sz="1800"/>
              <a:t> met Schindler Holding AG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78FAF98-E0BD-B1A1-579C-96C61F0A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8" y="1835803"/>
            <a:ext cx="5680938" cy="4090434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4B43FD3-51F7-DD61-2E30-F66377596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18" y="1835803"/>
            <a:ext cx="5777699" cy="409043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58371-FE9D-89B2-FCB9-C7913A43D738}"/>
              </a:ext>
            </a:extLst>
          </p:cNvPr>
          <p:cNvSpPr txBox="1"/>
          <p:nvPr/>
        </p:nvSpPr>
        <p:spPr>
          <a:xfrm>
            <a:off x="1167191" y="6180666"/>
            <a:ext cx="3525762" cy="381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Schindler Holding 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DBDA5-07F0-6EB6-0A8F-A0A2C2F921C5}"/>
              </a:ext>
            </a:extLst>
          </p:cNvPr>
          <p:cNvSpPr txBox="1"/>
          <p:nvPr/>
        </p:nvSpPr>
        <p:spPr>
          <a:xfrm>
            <a:off x="7468809" y="6180665"/>
            <a:ext cx="3429000" cy="381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Kone OYJ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33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16A49-C794-265F-85F5-BD221BB6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Aankoopvoorstel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76B39-B068-6EBA-CF0E-374086DF0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30 </a:t>
            </a:r>
            <a:r>
              <a:rPr lang="en-US" sz="2400" err="1"/>
              <a:t>stuks</a:t>
            </a:r>
            <a:r>
              <a:rPr lang="en-US" sz="2400"/>
              <a:t> </a:t>
            </a:r>
            <a:r>
              <a:rPr lang="en-US" sz="2400" err="1"/>
              <a:t>aan</a:t>
            </a:r>
            <a:r>
              <a:rPr lang="en-US" sz="2400"/>
              <a:t> </a:t>
            </a:r>
            <a:r>
              <a:rPr lang="en-US" sz="2400" err="1"/>
              <a:t>marktprijs</a:t>
            </a:r>
            <a:r>
              <a:rPr lang="en-US" sz="2400"/>
              <a:t> </a:t>
            </a:r>
          </a:p>
          <a:p>
            <a:r>
              <a:rPr lang="en-US" sz="2400"/>
              <a:t>Ander </a:t>
            </a:r>
            <a:r>
              <a:rPr lang="en-US" sz="2400" err="1"/>
              <a:t>voorstel</a:t>
            </a:r>
            <a:r>
              <a:rPr lang="en-US" sz="2400"/>
              <a:t>? </a:t>
            </a:r>
          </a:p>
        </p:txBody>
      </p:sp>
      <p:pic>
        <p:nvPicPr>
          <p:cNvPr id="4" name="Picture 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DD77818F-1B0A-A08E-6F78-2FA583007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23" y="2149590"/>
            <a:ext cx="7012943" cy="41900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5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C366B-F41F-070C-7C0F-2624F394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489508"/>
            <a:ext cx="5181597" cy="1655482"/>
          </a:xfrm>
        </p:spPr>
        <p:txBody>
          <a:bodyPr anchor="b">
            <a:normAutofit/>
          </a:bodyPr>
          <a:lstStyle/>
          <a:p>
            <a:r>
              <a:rPr lang="nl-BE" sz="4000"/>
              <a:t>Marktpositie 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5CAD-4F93-887B-ADAF-FAC4F6F4E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2" y="2418408"/>
            <a:ext cx="5181598" cy="34098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 sz="2000"/>
              <a:t>2de grootste producent </a:t>
            </a:r>
            <a:endParaRPr lang="en-US" sz="2000"/>
          </a:p>
          <a:p>
            <a:r>
              <a:rPr lang="nl-BE" sz="2000"/>
              <a:t>Market Cap: +- 22mld </a:t>
            </a:r>
          </a:p>
          <a:p>
            <a:r>
              <a:rPr lang="nl-BE" sz="2000"/>
              <a:t>Internationaal actief -&gt; Noord-Amerika, Europa, Azië </a:t>
            </a:r>
          </a:p>
          <a:p>
            <a:r>
              <a:rPr lang="nl-BE" sz="2000"/>
              <a:t>Sterk business model </a:t>
            </a:r>
          </a:p>
          <a:p>
            <a:pPr marL="0" indent="0">
              <a:buNone/>
            </a:pPr>
            <a:r>
              <a:rPr lang="nl-BE" sz="2000"/>
              <a:t>-&gt; hoge eisen aan veiligheid en betrouwbaarheid </a:t>
            </a:r>
          </a:p>
          <a:p>
            <a:pPr marL="0" indent="0">
              <a:buNone/>
            </a:pPr>
            <a:r>
              <a:rPr lang="nl-BE" sz="2000"/>
              <a:t>-&gt; sterke levenscyclus </a:t>
            </a:r>
          </a:p>
          <a:p>
            <a:pPr marL="0" indent="0">
              <a:buNone/>
            </a:pPr>
            <a:r>
              <a:rPr lang="nl-BE" sz="2000"/>
              <a:t>-&gt; vasthouden klanten 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DF022299-9847-B0F0-385F-2C5E0029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0" y="757362"/>
            <a:ext cx="4957638" cy="495763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5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usiness model&#10;&#10;Description automatically generated">
            <a:extLst>
              <a:ext uri="{FF2B5EF4-FFF2-40B4-BE49-F238E27FC236}">
                <a16:creationId xmlns:a16="http://schemas.microsoft.com/office/drawing/2014/main" id="{0F342FEE-79BC-7C57-725C-38264B68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156"/>
            <a:ext cx="12203205" cy="49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7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804BCB75-0577-AE0B-810F-481FD680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" y="1168123"/>
            <a:ext cx="12187160" cy="4533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146FC-729B-906E-BBB3-15BC9B250653}"/>
              </a:ext>
            </a:extLst>
          </p:cNvPr>
          <p:cNvSpPr txBox="1"/>
          <p:nvPr/>
        </p:nvSpPr>
        <p:spPr>
          <a:xfrm>
            <a:off x="3286881" y="5926666"/>
            <a:ext cx="281214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/>
              <a:t>Actief</a:t>
            </a:r>
            <a:r>
              <a:rPr lang="en-US" b="1"/>
              <a:t> in + 60 </a:t>
            </a:r>
            <a:r>
              <a:rPr lang="en-US" b="1" err="1"/>
              <a:t>landen</a:t>
            </a:r>
            <a:r>
              <a:rPr lang="en-US" b="1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190D-A661-D911-C5A4-DB97C3653AA6}"/>
              </a:ext>
            </a:extLst>
          </p:cNvPr>
          <p:cNvSpPr txBox="1"/>
          <p:nvPr/>
        </p:nvSpPr>
        <p:spPr>
          <a:xfrm>
            <a:off x="6099024" y="5926667"/>
            <a:ext cx="278190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+- 600.000 </a:t>
            </a:r>
            <a:r>
              <a:rPr lang="en-US" b="1" err="1"/>
              <a:t>klanten</a:t>
            </a:r>
            <a:r>
              <a:rPr lang="en-US" b="1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0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EB215C-7839-4CEA-AA02-B8F7755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1011C6D-05BE-4D99-8C11-A0E478B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915134" cy="2251389"/>
          </a:xfrm>
          <a:custGeom>
            <a:avLst/>
            <a:gdLst>
              <a:gd name="connsiteX0" fmla="*/ 0 w 10915134"/>
              <a:gd name="connsiteY0" fmla="*/ 0 h 2251389"/>
              <a:gd name="connsiteX1" fmla="*/ 10915134 w 10915134"/>
              <a:gd name="connsiteY1" fmla="*/ 0 h 2251389"/>
              <a:gd name="connsiteX2" fmla="*/ 10882980 w 10915134"/>
              <a:gd name="connsiteY2" fmla="*/ 49990 h 2251389"/>
              <a:gd name="connsiteX3" fmla="*/ 10834795 w 10915134"/>
              <a:gd name="connsiteY3" fmla="*/ 110024 h 2251389"/>
              <a:gd name="connsiteX4" fmla="*/ 10738392 w 10915134"/>
              <a:gd name="connsiteY4" fmla="*/ 165813 h 2251389"/>
              <a:gd name="connsiteX5" fmla="*/ 10633692 w 10915134"/>
              <a:gd name="connsiteY5" fmla="*/ 209264 h 2251389"/>
              <a:gd name="connsiteX6" fmla="*/ 10586800 w 10915134"/>
              <a:gd name="connsiteY6" fmla="*/ 239716 h 2251389"/>
              <a:gd name="connsiteX7" fmla="*/ 10501658 w 10915134"/>
              <a:gd name="connsiteY7" fmla="*/ 307174 h 2251389"/>
              <a:gd name="connsiteX8" fmla="*/ 10404067 w 10915134"/>
              <a:gd name="connsiteY8" fmla="*/ 412395 h 2251389"/>
              <a:gd name="connsiteX9" fmla="*/ 10380953 w 10915134"/>
              <a:gd name="connsiteY9" fmla="*/ 472334 h 2251389"/>
              <a:gd name="connsiteX10" fmla="*/ 10341416 w 10915134"/>
              <a:gd name="connsiteY10" fmla="*/ 504774 h 2251389"/>
              <a:gd name="connsiteX11" fmla="*/ 10326329 w 10915134"/>
              <a:gd name="connsiteY11" fmla="*/ 523459 h 2251389"/>
              <a:gd name="connsiteX12" fmla="*/ 10298289 w 10915134"/>
              <a:gd name="connsiteY12" fmla="*/ 532173 h 2251389"/>
              <a:gd name="connsiteX13" fmla="*/ 10243127 w 10915134"/>
              <a:gd name="connsiteY13" fmla="*/ 540715 h 2251389"/>
              <a:gd name="connsiteX14" fmla="*/ 10141243 w 10915134"/>
              <a:gd name="connsiteY14" fmla="*/ 592343 h 2251389"/>
              <a:gd name="connsiteX15" fmla="*/ 9940352 w 10915134"/>
              <a:gd name="connsiteY15" fmla="*/ 631518 h 2251389"/>
              <a:gd name="connsiteX16" fmla="*/ 9836226 w 10915134"/>
              <a:gd name="connsiteY16" fmla="*/ 660496 h 2251389"/>
              <a:gd name="connsiteX17" fmla="*/ 9686899 w 10915134"/>
              <a:gd name="connsiteY17" fmla="*/ 683782 h 2251389"/>
              <a:gd name="connsiteX18" fmla="*/ 9578209 w 10915134"/>
              <a:gd name="connsiteY18" fmla="*/ 709781 h 2251389"/>
              <a:gd name="connsiteX19" fmla="*/ 9437298 w 10915134"/>
              <a:gd name="connsiteY19" fmla="*/ 757337 h 2251389"/>
              <a:gd name="connsiteX20" fmla="*/ 9435498 w 10915134"/>
              <a:gd name="connsiteY20" fmla="*/ 759689 h 2251389"/>
              <a:gd name="connsiteX21" fmla="*/ 9413910 w 10915134"/>
              <a:gd name="connsiteY21" fmla="*/ 764531 h 2251389"/>
              <a:gd name="connsiteX22" fmla="*/ 9361370 w 10915134"/>
              <a:gd name="connsiteY22" fmla="*/ 760593 h 2251389"/>
              <a:gd name="connsiteX23" fmla="*/ 9356626 w 10915134"/>
              <a:gd name="connsiteY23" fmla="*/ 764594 h 2251389"/>
              <a:gd name="connsiteX24" fmla="*/ 9311281 w 10915134"/>
              <a:gd name="connsiteY24" fmla="*/ 769260 h 2251389"/>
              <a:gd name="connsiteX25" fmla="*/ 9311173 w 10915134"/>
              <a:gd name="connsiteY25" fmla="*/ 771337 h 2251389"/>
              <a:gd name="connsiteX26" fmla="*/ 9300658 w 10915134"/>
              <a:gd name="connsiteY26" fmla="*/ 781452 h 2251389"/>
              <a:gd name="connsiteX27" fmla="*/ 9279376 w 10915134"/>
              <a:gd name="connsiteY27" fmla="*/ 796188 h 2251389"/>
              <a:gd name="connsiteX28" fmla="*/ 9189502 w 10915134"/>
              <a:gd name="connsiteY28" fmla="*/ 860175 h 2251389"/>
              <a:gd name="connsiteX29" fmla="*/ 9180260 w 10915134"/>
              <a:gd name="connsiteY29" fmla="*/ 862300 h 2251389"/>
              <a:gd name="connsiteX30" fmla="*/ 9180186 w 10915134"/>
              <a:gd name="connsiteY30" fmla="*/ 862799 h 2251389"/>
              <a:gd name="connsiteX31" fmla="*/ 9170652 w 10915134"/>
              <a:gd name="connsiteY31" fmla="*/ 865945 h 2251389"/>
              <a:gd name="connsiteX32" fmla="*/ 9145484 w 10915134"/>
              <a:gd name="connsiteY32" fmla="*/ 870300 h 2251389"/>
              <a:gd name="connsiteX33" fmla="*/ 9140031 w 10915134"/>
              <a:gd name="connsiteY33" fmla="*/ 874741 h 2251389"/>
              <a:gd name="connsiteX34" fmla="*/ 9138892 w 10915134"/>
              <a:gd name="connsiteY34" fmla="*/ 880860 h 2251389"/>
              <a:gd name="connsiteX35" fmla="*/ 9107257 w 10915134"/>
              <a:gd name="connsiteY35" fmla="*/ 903704 h 2251389"/>
              <a:gd name="connsiteX36" fmla="*/ 9034880 w 10915134"/>
              <a:gd name="connsiteY36" fmla="*/ 948837 h 2251389"/>
              <a:gd name="connsiteX37" fmla="*/ 8950600 w 10915134"/>
              <a:gd name="connsiteY37" fmla="*/ 994853 h 2251389"/>
              <a:gd name="connsiteX38" fmla="*/ 8753014 w 10915134"/>
              <a:gd name="connsiteY38" fmla="*/ 1118658 h 2251389"/>
              <a:gd name="connsiteX39" fmla="*/ 8581094 w 10915134"/>
              <a:gd name="connsiteY39" fmla="*/ 1153261 h 2251389"/>
              <a:gd name="connsiteX40" fmla="*/ 8498175 w 10915134"/>
              <a:gd name="connsiteY40" fmla="*/ 1187969 h 2251389"/>
              <a:gd name="connsiteX41" fmla="*/ 8448788 w 10915134"/>
              <a:gd name="connsiteY41" fmla="*/ 1206463 h 2251389"/>
              <a:gd name="connsiteX42" fmla="*/ 8367996 w 10915134"/>
              <a:gd name="connsiteY42" fmla="*/ 1232783 h 2251389"/>
              <a:gd name="connsiteX43" fmla="*/ 8367423 w 10915134"/>
              <a:gd name="connsiteY43" fmla="*/ 1238278 h 2251389"/>
              <a:gd name="connsiteX44" fmla="*/ 8359640 w 10915134"/>
              <a:gd name="connsiteY44" fmla="*/ 1246782 h 2251389"/>
              <a:gd name="connsiteX45" fmla="*/ 8346100 w 10915134"/>
              <a:gd name="connsiteY45" fmla="*/ 1266142 h 2251389"/>
              <a:gd name="connsiteX46" fmla="*/ 8318833 w 10915134"/>
              <a:gd name="connsiteY46" fmla="*/ 1292714 h 2251389"/>
              <a:gd name="connsiteX47" fmla="*/ 8317719 w 10915134"/>
              <a:gd name="connsiteY47" fmla="*/ 1291904 h 2251389"/>
              <a:gd name="connsiteX48" fmla="*/ 8307730 w 10915134"/>
              <a:gd name="connsiteY48" fmla="*/ 1293984 h 2251389"/>
              <a:gd name="connsiteX49" fmla="*/ 8240756 w 10915134"/>
              <a:gd name="connsiteY49" fmla="*/ 1301537 h 2251389"/>
              <a:gd name="connsiteX50" fmla="*/ 8216639 w 10915134"/>
              <a:gd name="connsiteY50" fmla="*/ 1327887 h 2251389"/>
              <a:gd name="connsiteX51" fmla="*/ 8211337 w 10915134"/>
              <a:gd name="connsiteY51" fmla="*/ 1332570 h 2251389"/>
              <a:gd name="connsiteX52" fmla="*/ 8211048 w 10915134"/>
              <a:gd name="connsiteY52" fmla="*/ 1332403 h 2251389"/>
              <a:gd name="connsiteX53" fmla="*/ 8205085 w 10915134"/>
              <a:gd name="connsiteY53" fmla="*/ 1336831 h 2251389"/>
              <a:gd name="connsiteX54" fmla="*/ 8137554 w 10915134"/>
              <a:gd name="connsiteY54" fmla="*/ 1342145 h 2251389"/>
              <a:gd name="connsiteX55" fmla="*/ 8054564 w 10915134"/>
              <a:gd name="connsiteY55" fmla="*/ 1367911 h 2251389"/>
              <a:gd name="connsiteX56" fmla="*/ 7973237 w 10915134"/>
              <a:gd name="connsiteY56" fmla="*/ 1397544 h 2251389"/>
              <a:gd name="connsiteX57" fmla="*/ 7944198 w 10915134"/>
              <a:gd name="connsiteY57" fmla="*/ 1410276 h 2251389"/>
              <a:gd name="connsiteX58" fmla="*/ 7890643 w 10915134"/>
              <a:gd name="connsiteY58" fmla="*/ 1424144 h 2251389"/>
              <a:gd name="connsiteX59" fmla="*/ 7864997 w 10915134"/>
              <a:gd name="connsiteY59" fmla="*/ 1425023 h 2251389"/>
              <a:gd name="connsiteX60" fmla="*/ 7864067 w 10915134"/>
              <a:gd name="connsiteY60" fmla="*/ 1426002 h 2251389"/>
              <a:gd name="connsiteX61" fmla="*/ 7861153 w 10915134"/>
              <a:gd name="connsiteY61" fmla="*/ 1423038 h 2251389"/>
              <a:gd name="connsiteX62" fmla="*/ 7844586 w 10915134"/>
              <a:gd name="connsiteY62" fmla="*/ 1429169 h 2251389"/>
              <a:gd name="connsiteX63" fmla="*/ 7840350 w 10915134"/>
              <a:gd name="connsiteY63" fmla="*/ 1432451 h 2251389"/>
              <a:gd name="connsiteX64" fmla="*/ 7833722 w 10915134"/>
              <a:gd name="connsiteY64" fmla="*/ 1435148 h 2251389"/>
              <a:gd name="connsiteX65" fmla="*/ 7833492 w 10915134"/>
              <a:gd name="connsiteY65" fmla="*/ 1434901 h 2251389"/>
              <a:gd name="connsiteX66" fmla="*/ 7827413 w 10915134"/>
              <a:gd name="connsiteY66" fmla="*/ 1438043 h 2251389"/>
              <a:gd name="connsiteX67" fmla="*/ 7798463 w 10915134"/>
              <a:gd name="connsiteY67" fmla="*/ 1457407 h 2251389"/>
              <a:gd name="connsiteX68" fmla="*/ 7759015 w 10915134"/>
              <a:gd name="connsiteY68" fmla="*/ 1458666 h 2251389"/>
              <a:gd name="connsiteX69" fmla="*/ 7752684 w 10915134"/>
              <a:gd name="connsiteY69" fmla="*/ 1444792 h 2251389"/>
              <a:gd name="connsiteX70" fmla="*/ 7747867 w 10915134"/>
              <a:gd name="connsiteY70" fmla="*/ 1447976 h 2251389"/>
              <a:gd name="connsiteX71" fmla="*/ 7738750 w 10915134"/>
              <a:gd name="connsiteY71" fmla="*/ 1456574 h 2251389"/>
              <a:gd name="connsiteX72" fmla="*/ 7735619 w 10915134"/>
              <a:gd name="connsiteY72" fmla="*/ 1456320 h 2251389"/>
              <a:gd name="connsiteX73" fmla="*/ 7705072 w 10915134"/>
              <a:gd name="connsiteY73" fmla="*/ 1465768 h 2251389"/>
              <a:gd name="connsiteX74" fmla="*/ 7696073 w 10915134"/>
              <a:gd name="connsiteY74" fmla="*/ 1462212 h 2251389"/>
              <a:gd name="connsiteX75" fmla="*/ 7692096 w 10915134"/>
              <a:gd name="connsiteY75" fmla="*/ 1462163 h 2251389"/>
              <a:gd name="connsiteX76" fmla="*/ 7674689 w 10915134"/>
              <a:gd name="connsiteY76" fmla="*/ 1477613 h 2251389"/>
              <a:gd name="connsiteX77" fmla="*/ 7665348 w 10915134"/>
              <a:gd name="connsiteY77" fmla="*/ 1483862 h 2251389"/>
              <a:gd name="connsiteX78" fmla="*/ 7606276 w 10915134"/>
              <a:gd name="connsiteY78" fmla="*/ 1538521 h 2251389"/>
              <a:gd name="connsiteX79" fmla="*/ 7504695 w 10915134"/>
              <a:gd name="connsiteY79" fmla="*/ 1566686 h 2251389"/>
              <a:gd name="connsiteX80" fmla="*/ 7401270 w 10915134"/>
              <a:gd name="connsiteY80" fmla="*/ 1597361 h 2251389"/>
              <a:gd name="connsiteX81" fmla="*/ 7320321 w 10915134"/>
              <a:gd name="connsiteY81" fmla="*/ 1619535 h 2251389"/>
              <a:gd name="connsiteX82" fmla="*/ 7149526 w 10915134"/>
              <a:gd name="connsiteY82" fmla="*/ 1743630 h 2251389"/>
              <a:gd name="connsiteX83" fmla="*/ 7105391 w 10915134"/>
              <a:gd name="connsiteY83" fmla="*/ 1752328 h 2251389"/>
              <a:gd name="connsiteX84" fmla="*/ 7071654 w 10915134"/>
              <a:gd name="connsiteY84" fmla="*/ 1785091 h 2251389"/>
              <a:gd name="connsiteX85" fmla="*/ 7054359 w 10915134"/>
              <a:gd name="connsiteY85" fmla="*/ 1782439 h 2251389"/>
              <a:gd name="connsiteX86" fmla="*/ 7051319 w 10915134"/>
              <a:gd name="connsiteY86" fmla="*/ 1781706 h 2251389"/>
              <a:gd name="connsiteX87" fmla="*/ 7040377 w 10915134"/>
              <a:gd name="connsiteY87" fmla="*/ 1784767 h 2251389"/>
              <a:gd name="connsiteX88" fmla="*/ 7035771 w 10915134"/>
              <a:gd name="connsiteY88" fmla="*/ 1778137 h 2251389"/>
              <a:gd name="connsiteX89" fmla="*/ 7018208 w 10915134"/>
              <a:gd name="connsiteY89" fmla="*/ 1777373 h 2251389"/>
              <a:gd name="connsiteX90" fmla="*/ 6998493 w 10915134"/>
              <a:gd name="connsiteY90" fmla="*/ 1785098 h 2251389"/>
              <a:gd name="connsiteX91" fmla="*/ 6928288 w 10915134"/>
              <a:gd name="connsiteY91" fmla="*/ 1811732 h 2251389"/>
              <a:gd name="connsiteX92" fmla="*/ 6917773 w 10915134"/>
              <a:gd name="connsiteY92" fmla="*/ 1820666 h 2251389"/>
              <a:gd name="connsiteX93" fmla="*/ 6881789 w 10915134"/>
              <a:gd name="connsiteY93" fmla="*/ 1828309 h 2251389"/>
              <a:gd name="connsiteX94" fmla="*/ 6879926 w 10915134"/>
              <a:gd name="connsiteY94" fmla="*/ 1830591 h 2251389"/>
              <a:gd name="connsiteX95" fmla="*/ 6845508 w 10915134"/>
              <a:gd name="connsiteY95" fmla="*/ 1841035 h 2251389"/>
              <a:gd name="connsiteX96" fmla="*/ 6786683 w 10915134"/>
              <a:gd name="connsiteY96" fmla="*/ 1868367 h 2251389"/>
              <a:gd name="connsiteX97" fmla="*/ 6773874 w 10915134"/>
              <a:gd name="connsiteY97" fmla="*/ 1863267 h 2251389"/>
              <a:gd name="connsiteX98" fmla="*/ 6771241 w 10915134"/>
              <a:gd name="connsiteY98" fmla="*/ 1859449 h 2251389"/>
              <a:gd name="connsiteX99" fmla="*/ 6755065 w 10915134"/>
              <a:gd name="connsiteY99" fmla="*/ 1866822 h 2251389"/>
              <a:gd name="connsiteX100" fmla="*/ 6740854 w 10915134"/>
              <a:gd name="connsiteY100" fmla="*/ 1865352 h 2251389"/>
              <a:gd name="connsiteX101" fmla="*/ 6730997 w 10915134"/>
              <a:gd name="connsiteY101" fmla="*/ 1874155 h 2251389"/>
              <a:gd name="connsiteX102" fmla="*/ 6714212 w 10915134"/>
              <a:gd name="connsiteY102" fmla="*/ 1876293 h 2251389"/>
              <a:gd name="connsiteX103" fmla="*/ 6693130 w 10915134"/>
              <a:gd name="connsiteY103" fmla="*/ 1876808 h 2251389"/>
              <a:gd name="connsiteX104" fmla="*/ 6674405 w 10915134"/>
              <a:gd name="connsiteY104" fmla="*/ 1873459 h 2251389"/>
              <a:gd name="connsiteX105" fmla="*/ 6647714 w 10915134"/>
              <a:gd name="connsiteY105" fmla="*/ 1878941 h 2251389"/>
              <a:gd name="connsiteX106" fmla="*/ 6586613 w 10915134"/>
              <a:gd name="connsiteY106" fmla="*/ 1887053 h 2251389"/>
              <a:gd name="connsiteX107" fmla="*/ 6540424 w 10915134"/>
              <a:gd name="connsiteY107" fmla="*/ 1893269 h 2251389"/>
              <a:gd name="connsiteX108" fmla="*/ 6460034 w 10915134"/>
              <a:gd name="connsiteY108" fmla="*/ 1911286 h 2251389"/>
              <a:gd name="connsiteX109" fmla="*/ 6445449 w 10915134"/>
              <a:gd name="connsiteY109" fmla="*/ 1926499 h 2251389"/>
              <a:gd name="connsiteX110" fmla="*/ 6407092 w 10915134"/>
              <a:gd name="connsiteY110" fmla="*/ 1921993 h 2251389"/>
              <a:gd name="connsiteX111" fmla="*/ 6396332 w 10915134"/>
              <a:gd name="connsiteY111" fmla="*/ 1907025 h 2251389"/>
              <a:gd name="connsiteX112" fmla="*/ 6347048 w 10915134"/>
              <a:gd name="connsiteY112" fmla="*/ 1912130 h 2251389"/>
              <a:gd name="connsiteX113" fmla="*/ 6302270 w 10915134"/>
              <a:gd name="connsiteY113" fmla="*/ 1933613 h 2251389"/>
              <a:gd name="connsiteX114" fmla="*/ 6243078 w 10915134"/>
              <a:gd name="connsiteY114" fmla="*/ 1945644 h 2251389"/>
              <a:gd name="connsiteX115" fmla="*/ 6207738 w 10915134"/>
              <a:gd name="connsiteY115" fmla="*/ 1953011 h 2251389"/>
              <a:gd name="connsiteX116" fmla="*/ 6108781 w 10915134"/>
              <a:gd name="connsiteY116" fmla="*/ 1959474 h 2251389"/>
              <a:gd name="connsiteX117" fmla="*/ 6103698 w 10915134"/>
              <a:gd name="connsiteY117" fmla="*/ 1959304 h 2251389"/>
              <a:gd name="connsiteX118" fmla="*/ 6087017 w 10915134"/>
              <a:gd name="connsiteY118" fmla="*/ 1969078 h 2251389"/>
              <a:gd name="connsiteX119" fmla="*/ 6086313 w 10915134"/>
              <a:gd name="connsiteY119" fmla="*/ 1971580 h 2251389"/>
              <a:gd name="connsiteX120" fmla="*/ 6024291 w 10915134"/>
              <a:gd name="connsiteY120" fmla="*/ 1966761 h 2251389"/>
              <a:gd name="connsiteX121" fmla="*/ 6016853 w 10915134"/>
              <a:gd name="connsiteY121" fmla="*/ 1970526 h 2251389"/>
              <a:gd name="connsiteX122" fmla="*/ 5975404 w 10915134"/>
              <a:gd name="connsiteY122" fmla="*/ 1961749 h 2251389"/>
              <a:gd name="connsiteX123" fmla="*/ 5954536 w 10915134"/>
              <a:gd name="connsiteY123" fmla="*/ 1960220 h 2251389"/>
              <a:gd name="connsiteX124" fmla="*/ 5917280 w 10915134"/>
              <a:gd name="connsiteY124" fmla="*/ 1954478 h 2251389"/>
              <a:gd name="connsiteX125" fmla="*/ 5914232 w 10915134"/>
              <a:gd name="connsiteY125" fmla="*/ 1956919 h 2251389"/>
              <a:gd name="connsiteX126" fmla="*/ 5906850 w 10915134"/>
              <a:gd name="connsiteY126" fmla="*/ 1954702 h 2251389"/>
              <a:gd name="connsiteX127" fmla="*/ 5901461 w 10915134"/>
              <a:gd name="connsiteY127" fmla="*/ 1957577 h 2251389"/>
              <a:gd name="connsiteX128" fmla="*/ 5895317 w 10915134"/>
              <a:gd name="connsiteY128" fmla="*/ 1956828 h 2251389"/>
              <a:gd name="connsiteX129" fmla="*/ 5831128 w 10915134"/>
              <a:gd name="connsiteY129" fmla="*/ 1968382 h 2251389"/>
              <a:gd name="connsiteX130" fmla="*/ 5817261 w 10915134"/>
              <a:gd name="connsiteY130" fmla="*/ 1966124 h 2251389"/>
              <a:gd name="connsiteX131" fmla="*/ 5806791 w 10915134"/>
              <a:gd name="connsiteY131" fmla="*/ 1974713 h 2251389"/>
              <a:gd name="connsiteX132" fmla="*/ 5762574 w 10915134"/>
              <a:gd name="connsiteY132" fmla="*/ 1976973 h 2251389"/>
              <a:gd name="connsiteX133" fmla="*/ 5747297 w 10915134"/>
              <a:gd name="connsiteY133" fmla="*/ 1970252 h 2251389"/>
              <a:gd name="connsiteX134" fmla="*/ 5733169 w 10915134"/>
              <a:gd name="connsiteY134" fmla="*/ 1965433 h 2251389"/>
              <a:gd name="connsiteX135" fmla="*/ 5731338 w 10915134"/>
              <a:gd name="connsiteY135" fmla="*/ 1965447 h 2251389"/>
              <a:gd name="connsiteX136" fmla="*/ 5712957 w 10915134"/>
              <a:gd name="connsiteY136" fmla="*/ 1965596 h 2251389"/>
              <a:gd name="connsiteX137" fmla="*/ 5678760 w 10915134"/>
              <a:gd name="connsiteY137" fmla="*/ 1965873 h 2251389"/>
              <a:gd name="connsiteX138" fmla="*/ 5612457 w 10915134"/>
              <a:gd name="connsiteY138" fmla="*/ 1972287 h 2251389"/>
              <a:gd name="connsiteX139" fmla="*/ 5462439 w 10915134"/>
              <a:gd name="connsiteY139" fmla="*/ 1941766 h 2251389"/>
              <a:gd name="connsiteX140" fmla="*/ 5249426 w 10915134"/>
              <a:gd name="connsiteY140" fmla="*/ 1957993 h 2251389"/>
              <a:gd name="connsiteX141" fmla="*/ 4795460 w 10915134"/>
              <a:gd name="connsiteY141" fmla="*/ 2018541 h 2251389"/>
              <a:gd name="connsiteX142" fmla="*/ 4698875 w 10915134"/>
              <a:gd name="connsiteY142" fmla="*/ 2031693 h 2251389"/>
              <a:gd name="connsiteX143" fmla="*/ 4635334 w 10915134"/>
              <a:gd name="connsiteY143" fmla="*/ 2035504 h 2251389"/>
              <a:gd name="connsiteX144" fmla="*/ 4529228 w 10915134"/>
              <a:gd name="connsiteY144" fmla="*/ 2076609 h 2251389"/>
              <a:gd name="connsiteX145" fmla="*/ 4408461 w 10915134"/>
              <a:gd name="connsiteY145" fmla="*/ 2090939 h 2251389"/>
              <a:gd name="connsiteX146" fmla="*/ 4254651 w 10915134"/>
              <a:gd name="connsiteY146" fmla="*/ 2101730 h 2251389"/>
              <a:gd name="connsiteX147" fmla="*/ 4213233 w 10915134"/>
              <a:gd name="connsiteY147" fmla="*/ 2120326 h 2251389"/>
              <a:gd name="connsiteX148" fmla="*/ 4153938 w 10915134"/>
              <a:gd name="connsiteY148" fmla="*/ 2137520 h 2251389"/>
              <a:gd name="connsiteX149" fmla="*/ 4050969 w 10915134"/>
              <a:gd name="connsiteY149" fmla="*/ 2177971 h 2251389"/>
              <a:gd name="connsiteX150" fmla="*/ 3933162 w 10915134"/>
              <a:gd name="connsiteY150" fmla="*/ 2199509 h 2251389"/>
              <a:gd name="connsiteX151" fmla="*/ 3797609 w 10915134"/>
              <a:gd name="connsiteY151" fmla="*/ 2185813 h 2251389"/>
              <a:gd name="connsiteX152" fmla="*/ 3723511 w 10915134"/>
              <a:gd name="connsiteY152" fmla="*/ 2185401 h 2251389"/>
              <a:gd name="connsiteX153" fmla="*/ 3478465 w 10915134"/>
              <a:gd name="connsiteY153" fmla="*/ 2181087 h 2251389"/>
              <a:gd name="connsiteX154" fmla="*/ 3308996 w 10915134"/>
              <a:gd name="connsiteY154" fmla="*/ 2177978 h 2251389"/>
              <a:gd name="connsiteX155" fmla="*/ 3260282 w 10915134"/>
              <a:gd name="connsiteY155" fmla="*/ 2194479 h 2251389"/>
              <a:gd name="connsiteX156" fmla="*/ 3178557 w 10915134"/>
              <a:gd name="connsiteY156" fmla="*/ 2221451 h 2251389"/>
              <a:gd name="connsiteX157" fmla="*/ 3097074 w 10915134"/>
              <a:gd name="connsiteY157" fmla="*/ 2229837 h 2251389"/>
              <a:gd name="connsiteX158" fmla="*/ 3029944 w 10915134"/>
              <a:gd name="connsiteY158" fmla="*/ 2248531 h 2251389"/>
              <a:gd name="connsiteX159" fmla="*/ 2964870 w 10915134"/>
              <a:gd name="connsiteY159" fmla="*/ 2251389 h 2251389"/>
              <a:gd name="connsiteX160" fmla="*/ 2931496 w 10915134"/>
              <a:gd name="connsiteY160" fmla="*/ 2243024 h 2251389"/>
              <a:gd name="connsiteX161" fmla="*/ 2892959 w 10915134"/>
              <a:gd name="connsiteY161" fmla="*/ 2233969 h 2251389"/>
              <a:gd name="connsiteX162" fmla="*/ 2839074 w 10915134"/>
              <a:gd name="connsiteY162" fmla="*/ 2225008 h 2251389"/>
              <a:gd name="connsiteX163" fmla="*/ 2693779 w 10915134"/>
              <a:gd name="connsiteY163" fmla="*/ 2231570 h 2251389"/>
              <a:gd name="connsiteX164" fmla="*/ 2523799 w 10915134"/>
              <a:gd name="connsiteY164" fmla="*/ 2236547 h 2251389"/>
              <a:gd name="connsiteX165" fmla="*/ 2340069 w 10915134"/>
              <a:gd name="connsiteY165" fmla="*/ 2220699 h 2251389"/>
              <a:gd name="connsiteX166" fmla="*/ 2076408 w 10915134"/>
              <a:gd name="connsiteY166" fmla="*/ 2194398 h 2251389"/>
              <a:gd name="connsiteX167" fmla="*/ 1983593 w 10915134"/>
              <a:gd name="connsiteY167" fmla="*/ 2219360 h 2251389"/>
              <a:gd name="connsiteX168" fmla="*/ 1853105 w 10915134"/>
              <a:gd name="connsiteY168" fmla="*/ 2214141 h 2251389"/>
              <a:gd name="connsiteX169" fmla="*/ 1748511 w 10915134"/>
              <a:gd name="connsiteY169" fmla="*/ 2178472 h 2251389"/>
              <a:gd name="connsiteX170" fmla="*/ 1633422 w 10915134"/>
              <a:gd name="connsiteY170" fmla="*/ 2143415 h 2251389"/>
              <a:gd name="connsiteX171" fmla="*/ 1558946 w 10915134"/>
              <a:gd name="connsiteY171" fmla="*/ 2128843 h 2251389"/>
              <a:gd name="connsiteX172" fmla="*/ 1385344 w 10915134"/>
              <a:gd name="connsiteY172" fmla="*/ 2124817 h 2251389"/>
              <a:gd name="connsiteX173" fmla="*/ 1227473 w 10915134"/>
              <a:gd name="connsiteY173" fmla="*/ 2113291 h 2251389"/>
              <a:gd name="connsiteX174" fmla="*/ 1088711 w 10915134"/>
              <a:gd name="connsiteY174" fmla="*/ 2097947 h 2251389"/>
              <a:gd name="connsiteX175" fmla="*/ 939259 w 10915134"/>
              <a:gd name="connsiteY175" fmla="*/ 2073411 h 2251389"/>
              <a:gd name="connsiteX176" fmla="*/ 914345 w 10915134"/>
              <a:gd name="connsiteY176" fmla="*/ 2063135 h 2251389"/>
              <a:gd name="connsiteX177" fmla="*/ 879393 w 10915134"/>
              <a:gd name="connsiteY177" fmla="*/ 2068419 h 2251389"/>
              <a:gd name="connsiteX178" fmla="*/ 739242 w 10915134"/>
              <a:gd name="connsiteY178" fmla="*/ 2091539 h 2251389"/>
              <a:gd name="connsiteX179" fmla="*/ 628509 w 10915134"/>
              <a:gd name="connsiteY179" fmla="*/ 2108134 h 2251389"/>
              <a:gd name="connsiteX180" fmla="*/ 508046 w 10915134"/>
              <a:gd name="connsiteY180" fmla="*/ 2109851 h 2251389"/>
              <a:gd name="connsiteX181" fmla="*/ 408793 w 10915134"/>
              <a:gd name="connsiteY181" fmla="*/ 2105335 h 2251389"/>
              <a:gd name="connsiteX182" fmla="*/ 259142 w 10915134"/>
              <a:gd name="connsiteY182" fmla="*/ 2115883 h 2251389"/>
              <a:gd name="connsiteX183" fmla="*/ 91266 w 10915134"/>
              <a:gd name="connsiteY183" fmla="*/ 2135533 h 2251389"/>
              <a:gd name="connsiteX184" fmla="*/ 12251 w 10915134"/>
              <a:gd name="connsiteY184" fmla="*/ 2121489 h 2251389"/>
              <a:gd name="connsiteX185" fmla="*/ 0 w 10915134"/>
              <a:gd name="connsiteY185" fmla="*/ 2122164 h 22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0915134" h="2251389">
                <a:moveTo>
                  <a:pt x="0" y="0"/>
                </a:moveTo>
                <a:lnTo>
                  <a:pt x="10915134" y="0"/>
                </a:lnTo>
                <a:lnTo>
                  <a:pt x="10882980" y="49990"/>
                </a:lnTo>
                <a:cubicBezTo>
                  <a:pt x="10880871" y="52147"/>
                  <a:pt x="10836905" y="107867"/>
                  <a:pt x="10834795" y="110024"/>
                </a:cubicBezTo>
                <a:cubicBezTo>
                  <a:pt x="10820319" y="128194"/>
                  <a:pt x="10762503" y="175620"/>
                  <a:pt x="10738392" y="165813"/>
                </a:cubicBezTo>
                <a:cubicBezTo>
                  <a:pt x="10748670" y="186392"/>
                  <a:pt x="10638347" y="188684"/>
                  <a:pt x="10633692" y="209264"/>
                </a:cubicBezTo>
                <a:cubicBezTo>
                  <a:pt x="10631767" y="225908"/>
                  <a:pt x="10597419" y="233945"/>
                  <a:pt x="10586800" y="239716"/>
                </a:cubicBezTo>
                <a:cubicBezTo>
                  <a:pt x="10579628" y="256520"/>
                  <a:pt x="10520682" y="224915"/>
                  <a:pt x="10501658" y="307174"/>
                </a:cubicBezTo>
                <a:cubicBezTo>
                  <a:pt x="10447727" y="313339"/>
                  <a:pt x="10447126" y="425780"/>
                  <a:pt x="10404067" y="412395"/>
                </a:cubicBezTo>
                <a:cubicBezTo>
                  <a:pt x="10392937" y="413598"/>
                  <a:pt x="10388815" y="467371"/>
                  <a:pt x="10380953" y="472334"/>
                </a:cubicBezTo>
                <a:lnTo>
                  <a:pt x="10341416" y="504774"/>
                </a:lnTo>
                <a:lnTo>
                  <a:pt x="10326329" y="523459"/>
                </a:lnTo>
                <a:lnTo>
                  <a:pt x="10298289" y="532173"/>
                </a:lnTo>
                <a:cubicBezTo>
                  <a:pt x="10284422" y="535049"/>
                  <a:pt x="10265952" y="533199"/>
                  <a:pt x="10243127" y="540715"/>
                </a:cubicBezTo>
                <a:cubicBezTo>
                  <a:pt x="10203910" y="562831"/>
                  <a:pt x="10165274" y="534580"/>
                  <a:pt x="10141243" y="592343"/>
                </a:cubicBezTo>
                <a:cubicBezTo>
                  <a:pt x="10059374" y="598371"/>
                  <a:pt x="10021953" y="650378"/>
                  <a:pt x="9940352" y="631518"/>
                </a:cubicBezTo>
                <a:cubicBezTo>
                  <a:pt x="9959797" y="646419"/>
                  <a:pt x="9860152" y="623282"/>
                  <a:pt x="9836226" y="660496"/>
                </a:cubicBezTo>
                <a:cubicBezTo>
                  <a:pt x="9788121" y="672556"/>
                  <a:pt x="9760988" y="668531"/>
                  <a:pt x="9686899" y="683782"/>
                </a:cubicBezTo>
                <a:cubicBezTo>
                  <a:pt x="9623800" y="700369"/>
                  <a:pt x="9613948" y="700871"/>
                  <a:pt x="9578209" y="709781"/>
                </a:cubicBezTo>
                <a:lnTo>
                  <a:pt x="9437298" y="757337"/>
                </a:lnTo>
                <a:lnTo>
                  <a:pt x="9435498" y="759689"/>
                </a:lnTo>
                <a:cubicBezTo>
                  <a:pt x="9426240" y="765982"/>
                  <a:pt x="9419508" y="766527"/>
                  <a:pt x="9413910" y="764531"/>
                </a:cubicBezTo>
                <a:lnTo>
                  <a:pt x="9361370" y="760593"/>
                </a:lnTo>
                <a:lnTo>
                  <a:pt x="9356626" y="764594"/>
                </a:lnTo>
                <a:lnTo>
                  <a:pt x="9311281" y="769260"/>
                </a:lnTo>
                <a:cubicBezTo>
                  <a:pt x="9311245" y="769953"/>
                  <a:pt x="9311210" y="770644"/>
                  <a:pt x="9311173" y="771337"/>
                </a:cubicBezTo>
                <a:cubicBezTo>
                  <a:pt x="9309900" y="776105"/>
                  <a:pt x="9307010" y="779823"/>
                  <a:pt x="9300658" y="781452"/>
                </a:cubicBezTo>
                <a:cubicBezTo>
                  <a:pt x="9318003" y="808459"/>
                  <a:pt x="9299643" y="793767"/>
                  <a:pt x="9279376" y="796188"/>
                </a:cubicBezTo>
                <a:cubicBezTo>
                  <a:pt x="9260850" y="809309"/>
                  <a:pt x="9206021" y="849156"/>
                  <a:pt x="9189502" y="860175"/>
                </a:cubicBezTo>
                <a:lnTo>
                  <a:pt x="9180260" y="862300"/>
                </a:lnTo>
                <a:cubicBezTo>
                  <a:pt x="9180236" y="862466"/>
                  <a:pt x="9180211" y="862633"/>
                  <a:pt x="9180186" y="862799"/>
                </a:cubicBezTo>
                <a:cubicBezTo>
                  <a:pt x="9178407" y="864232"/>
                  <a:pt x="9175456" y="865295"/>
                  <a:pt x="9170652" y="865945"/>
                </a:cubicBezTo>
                <a:lnTo>
                  <a:pt x="9145484" y="870300"/>
                </a:lnTo>
                <a:lnTo>
                  <a:pt x="9140031" y="874741"/>
                </a:lnTo>
                <a:lnTo>
                  <a:pt x="9138892" y="880860"/>
                </a:lnTo>
                <a:lnTo>
                  <a:pt x="9107257" y="903704"/>
                </a:lnTo>
                <a:cubicBezTo>
                  <a:pt x="9091321" y="899193"/>
                  <a:pt x="9043942" y="941365"/>
                  <a:pt x="9034880" y="948837"/>
                </a:cubicBezTo>
                <a:lnTo>
                  <a:pt x="8950600" y="994853"/>
                </a:lnTo>
                <a:cubicBezTo>
                  <a:pt x="8865196" y="1081843"/>
                  <a:pt x="8818875" y="1077389"/>
                  <a:pt x="8753014" y="1118658"/>
                </a:cubicBezTo>
                <a:cubicBezTo>
                  <a:pt x="8692981" y="1124704"/>
                  <a:pt x="8636332" y="1128410"/>
                  <a:pt x="8581094" y="1153261"/>
                </a:cubicBezTo>
                <a:cubicBezTo>
                  <a:pt x="8538621" y="1164812"/>
                  <a:pt x="8511758" y="1169577"/>
                  <a:pt x="8498175" y="1187969"/>
                </a:cubicBezTo>
                <a:lnTo>
                  <a:pt x="8448788" y="1206463"/>
                </a:lnTo>
                <a:lnTo>
                  <a:pt x="8367996" y="1232783"/>
                </a:lnTo>
                <a:cubicBezTo>
                  <a:pt x="8367806" y="1234615"/>
                  <a:pt x="8367614" y="1236446"/>
                  <a:pt x="8367423" y="1238278"/>
                </a:cubicBezTo>
                <a:lnTo>
                  <a:pt x="8359640" y="1246782"/>
                </a:lnTo>
                <a:lnTo>
                  <a:pt x="8346100" y="1266142"/>
                </a:lnTo>
                <a:lnTo>
                  <a:pt x="8318833" y="1292714"/>
                </a:lnTo>
                <a:lnTo>
                  <a:pt x="8317719" y="1291904"/>
                </a:lnTo>
                <a:cubicBezTo>
                  <a:pt x="8314688" y="1290662"/>
                  <a:pt x="8311461" y="1290840"/>
                  <a:pt x="8307730" y="1293984"/>
                </a:cubicBezTo>
                <a:cubicBezTo>
                  <a:pt x="8294903" y="1295590"/>
                  <a:pt x="8255937" y="1295887"/>
                  <a:pt x="8240756" y="1301537"/>
                </a:cubicBezTo>
                <a:cubicBezTo>
                  <a:pt x="8233324" y="1310481"/>
                  <a:pt x="8225256" y="1319366"/>
                  <a:pt x="8216639" y="1327887"/>
                </a:cubicBezTo>
                <a:lnTo>
                  <a:pt x="8211337" y="1332570"/>
                </a:lnTo>
                <a:lnTo>
                  <a:pt x="8211048" y="1332403"/>
                </a:lnTo>
                <a:cubicBezTo>
                  <a:pt x="8209501" y="1332874"/>
                  <a:pt x="8207607" y="1334206"/>
                  <a:pt x="8205085" y="1336831"/>
                </a:cubicBezTo>
                <a:lnTo>
                  <a:pt x="8137554" y="1342145"/>
                </a:lnTo>
                <a:cubicBezTo>
                  <a:pt x="8105705" y="1354688"/>
                  <a:pt x="8080446" y="1339423"/>
                  <a:pt x="8054564" y="1367911"/>
                </a:cubicBezTo>
                <a:cubicBezTo>
                  <a:pt x="8024726" y="1379555"/>
                  <a:pt x="7996957" y="1380148"/>
                  <a:pt x="7973237" y="1397544"/>
                </a:cubicBezTo>
                <a:cubicBezTo>
                  <a:pt x="7961439" y="1393972"/>
                  <a:pt x="7951168" y="1394796"/>
                  <a:pt x="7944198" y="1410276"/>
                </a:cubicBezTo>
                <a:cubicBezTo>
                  <a:pt x="7915673" y="1417804"/>
                  <a:pt x="7905583" y="1403950"/>
                  <a:pt x="7890643" y="1424144"/>
                </a:cubicBezTo>
                <a:cubicBezTo>
                  <a:pt x="7869590" y="1403678"/>
                  <a:pt x="7870757" y="1414314"/>
                  <a:pt x="7864997" y="1425023"/>
                </a:cubicBezTo>
                <a:lnTo>
                  <a:pt x="7864067" y="1426002"/>
                </a:lnTo>
                <a:lnTo>
                  <a:pt x="7861153" y="1423038"/>
                </a:lnTo>
                <a:lnTo>
                  <a:pt x="7844586" y="1429169"/>
                </a:lnTo>
                <a:lnTo>
                  <a:pt x="7840350" y="1432451"/>
                </a:lnTo>
                <a:cubicBezTo>
                  <a:pt x="7837357" y="1434345"/>
                  <a:pt x="7835272" y="1435129"/>
                  <a:pt x="7833722" y="1435148"/>
                </a:cubicBezTo>
                <a:lnTo>
                  <a:pt x="7833492" y="1434901"/>
                </a:lnTo>
                <a:lnTo>
                  <a:pt x="7827413" y="1438043"/>
                </a:lnTo>
                <a:cubicBezTo>
                  <a:pt x="7817294" y="1444069"/>
                  <a:pt x="7807591" y="1450613"/>
                  <a:pt x="7798463" y="1457407"/>
                </a:cubicBezTo>
                <a:cubicBezTo>
                  <a:pt x="7789625" y="1446704"/>
                  <a:pt x="7769649" y="1464040"/>
                  <a:pt x="7759015" y="1458666"/>
                </a:cubicBezTo>
                <a:lnTo>
                  <a:pt x="7752684" y="1444792"/>
                </a:lnTo>
                <a:lnTo>
                  <a:pt x="7747867" y="1447976"/>
                </a:lnTo>
                <a:lnTo>
                  <a:pt x="7738750" y="1456574"/>
                </a:lnTo>
                <a:cubicBezTo>
                  <a:pt x="7737328" y="1457741"/>
                  <a:pt x="7736297" y="1457914"/>
                  <a:pt x="7735619" y="1456320"/>
                </a:cubicBezTo>
                <a:cubicBezTo>
                  <a:pt x="7730006" y="1457852"/>
                  <a:pt x="7711662" y="1464787"/>
                  <a:pt x="7705072" y="1465768"/>
                </a:cubicBezTo>
                <a:lnTo>
                  <a:pt x="7696073" y="1462212"/>
                </a:lnTo>
                <a:lnTo>
                  <a:pt x="7692096" y="1462163"/>
                </a:lnTo>
                <a:lnTo>
                  <a:pt x="7674689" y="1477613"/>
                </a:lnTo>
                <a:lnTo>
                  <a:pt x="7665348" y="1483862"/>
                </a:lnTo>
                <a:lnTo>
                  <a:pt x="7606276" y="1538521"/>
                </a:lnTo>
                <a:lnTo>
                  <a:pt x="7504695" y="1566686"/>
                </a:lnTo>
                <a:cubicBezTo>
                  <a:pt x="7473718" y="1603709"/>
                  <a:pt x="7404436" y="1554658"/>
                  <a:pt x="7401270" y="1597361"/>
                </a:cubicBezTo>
                <a:cubicBezTo>
                  <a:pt x="7369238" y="1613154"/>
                  <a:pt x="7363418" y="1605164"/>
                  <a:pt x="7320321" y="1619535"/>
                </a:cubicBezTo>
                <a:cubicBezTo>
                  <a:pt x="7280514" y="1668809"/>
                  <a:pt x="7198683" y="1708462"/>
                  <a:pt x="7149526" y="1743630"/>
                </a:cubicBezTo>
                <a:cubicBezTo>
                  <a:pt x="7114410" y="1721934"/>
                  <a:pt x="7136043" y="1746476"/>
                  <a:pt x="7105391" y="1752328"/>
                </a:cubicBezTo>
                <a:cubicBezTo>
                  <a:pt x="7119677" y="1779725"/>
                  <a:pt x="7066212" y="1749779"/>
                  <a:pt x="7071654" y="1785091"/>
                </a:cubicBezTo>
                <a:cubicBezTo>
                  <a:pt x="7065905" y="1785038"/>
                  <a:pt x="7060161" y="1783873"/>
                  <a:pt x="7054359" y="1782439"/>
                </a:cubicBezTo>
                <a:lnTo>
                  <a:pt x="7051319" y="1781706"/>
                </a:lnTo>
                <a:lnTo>
                  <a:pt x="7040377" y="1784767"/>
                </a:lnTo>
                <a:lnTo>
                  <a:pt x="7035771" y="1778137"/>
                </a:lnTo>
                <a:lnTo>
                  <a:pt x="7018208" y="1777373"/>
                </a:lnTo>
                <a:cubicBezTo>
                  <a:pt x="7011866" y="1778247"/>
                  <a:pt x="7005318" y="1780539"/>
                  <a:pt x="6998493" y="1785098"/>
                </a:cubicBezTo>
                <a:cubicBezTo>
                  <a:pt x="6983689" y="1806072"/>
                  <a:pt x="6952865" y="1800516"/>
                  <a:pt x="6928288" y="1811732"/>
                </a:cubicBezTo>
                <a:lnTo>
                  <a:pt x="6917773" y="1820666"/>
                </a:lnTo>
                <a:lnTo>
                  <a:pt x="6881789" y="1828309"/>
                </a:lnTo>
                <a:lnTo>
                  <a:pt x="6879926" y="1830591"/>
                </a:lnTo>
                <a:cubicBezTo>
                  <a:pt x="6873880" y="1832712"/>
                  <a:pt x="6861049" y="1834739"/>
                  <a:pt x="6845508" y="1841035"/>
                </a:cubicBezTo>
                <a:lnTo>
                  <a:pt x="6786683" y="1868367"/>
                </a:lnTo>
                <a:lnTo>
                  <a:pt x="6773874" y="1863267"/>
                </a:lnTo>
                <a:lnTo>
                  <a:pt x="6771241" y="1859449"/>
                </a:lnTo>
                <a:lnTo>
                  <a:pt x="6755065" y="1866822"/>
                </a:lnTo>
                <a:lnTo>
                  <a:pt x="6740854" y="1865352"/>
                </a:lnTo>
                <a:lnTo>
                  <a:pt x="6730997" y="1874155"/>
                </a:lnTo>
                <a:lnTo>
                  <a:pt x="6714212" y="1876293"/>
                </a:lnTo>
                <a:cubicBezTo>
                  <a:pt x="6707919" y="1876308"/>
                  <a:pt x="6700834" y="1876122"/>
                  <a:pt x="6693130" y="1876808"/>
                </a:cubicBezTo>
                <a:lnTo>
                  <a:pt x="6674405" y="1873459"/>
                </a:lnTo>
                <a:lnTo>
                  <a:pt x="6647714" y="1878941"/>
                </a:lnTo>
                <a:cubicBezTo>
                  <a:pt x="6627122" y="1883360"/>
                  <a:pt x="6607220" y="1886896"/>
                  <a:pt x="6586613" y="1887053"/>
                </a:cubicBezTo>
                <a:cubicBezTo>
                  <a:pt x="6572205" y="1895536"/>
                  <a:pt x="6557706" y="1900239"/>
                  <a:pt x="6540424" y="1893269"/>
                </a:cubicBezTo>
                <a:cubicBezTo>
                  <a:pt x="6497538" y="1902769"/>
                  <a:pt x="6490601" y="1917381"/>
                  <a:pt x="6460034" y="1911286"/>
                </a:cubicBezTo>
                <a:cubicBezTo>
                  <a:pt x="6453811" y="1919532"/>
                  <a:pt x="6449254" y="1924158"/>
                  <a:pt x="6445449" y="1926499"/>
                </a:cubicBezTo>
                <a:cubicBezTo>
                  <a:pt x="6434030" y="1933525"/>
                  <a:pt x="6429411" y="1919994"/>
                  <a:pt x="6407092" y="1921993"/>
                </a:cubicBezTo>
                <a:cubicBezTo>
                  <a:pt x="6382682" y="1922166"/>
                  <a:pt x="6418607" y="1903450"/>
                  <a:pt x="6396332" y="1907025"/>
                </a:cubicBezTo>
                <a:cubicBezTo>
                  <a:pt x="6376015" y="1918727"/>
                  <a:pt x="6367614" y="1898795"/>
                  <a:pt x="6347048" y="1912130"/>
                </a:cubicBezTo>
                <a:cubicBezTo>
                  <a:pt x="6360109" y="1925598"/>
                  <a:pt x="6297691" y="1920276"/>
                  <a:pt x="6302270" y="1933613"/>
                </a:cubicBezTo>
                <a:cubicBezTo>
                  <a:pt x="6272680" y="1919839"/>
                  <a:pt x="6273323" y="1945036"/>
                  <a:pt x="6243078" y="1945644"/>
                </a:cubicBezTo>
                <a:cubicBezTo>
                  <a:pt x="6226744" y="1941607"/>
                  <a:pt x="6216828" y="1942552"/>
                  <a:pt x="6207738" y="1953011"/>
                </a:cubicBezTo>
                <a:cubicBezTo>
                  <a:pt x="6131633" y="1932600"/>
                  <a:pt x="6170923" y="1959774"/>
                  <a:pt x="6108781" y="1959474"/>
                </a:cubicBezTo>
                <a:lnTo>
                  <a:pt x="6103698" y="1959304"/>
                </a:lnTo>
                <a:lnTo>
                  <a:pt x="6087017" y="1969078"/>
                </a:lnTo>
                <a:cubicBezTo>
                  <a:pt x="6086783" y="1969912"/>
                  <a:pt x="6086547" y="1970745"/>
                  <a:pt x="6086313" y="1971580"/>
                </a:cubicBezTo>
                <a:lnTo>
                  <a:pt x="6024291" y="1966761"/>
                </a:lnTo>
                <a:lnTo>
                  <a:pt x="6016853" y="1970526"/>
                </a:lnTo>
                <a:lnTo>
                  <a:pt x="5975404" y="1961749"/>
                </a:lnTo>
                <a:lnTo>
                  <a:pt x="5954536" y="1960220"/>
                </a:lnTo>
                <a:lnTo>
                  <a:pt x="5917280" y="1954478"/>
                </a:lnTo>
                <a:lnTo>
                  <a:pt x="5914232" y="1956919"/>
                </a:lnTo>
                <a:lnTo>
                  <a:pt x="5906850" y="1954702"/>
                </a:lnTo>
                <a:lnTo>
                  <a:pt x="5901461" y="1957577"/>
                </a:lnTo>
                <a:lnTo>
                  <a:pt x="5895317" y="1956828"/>
                </a:lnTo>
                <a:cubicBezTo>
                  <a:pt x="5883595" y="1958629"/>
                  <a:pt x="5844137" y="1966833"/>
                  <a:pt x="5831128" y="1968382"/>
                </a:cubicBezTo>
                <a:lnTo>
                  <a:pt x="5817261" y="1966124"/>
                </a:lnTo>
                <a:lnTo>
                  <a:pt x="5806791" y="1974713"/>
                </a:lnTo>
                <a:lnTo>
                  <a:pt x="5762574" y="1976973"/>
                </a:lnTo>
                <a:lnTo>
                  <a:pt x="5747297" y="1970252"/>
                </a:lnTo>
                <a:lnTo>
                  <a:pt x="5733169" y="1965433"/>
                </a:lnTo>
                <a:lnTo>
                  <a:pt x="5731338" y="1965447"/>
                </a:lnTo>
                <a:lnTo>
                  <a:pt x="5712957" y="1965596"/>
                </a:lnTo>
                <a:lnTo>
                  <a:pt x="5678760" y="1965873"/>
                </a:lnTo>
                <a:cubicBezTo>
                  <a:pt x="5656934" y="1966331"/>
                  <a:pt x="5634795" y="1967772"/>
                  <a:pt x="5612457" y="1972287"/>
                </a:cubicBezTo>
                <a:cubicBezTo>
                  <a:pt x="5527023" y="1949966"/>
                  <a:pt x="5534401" y="1947926"/>
                  <a:pt x="5462439" y="1941766"/>
                </a:cubicBezTo>
                <a:cubicBezTo>
                  <a:pt x="5427425" y="1917624"/>
                  <a:pt x="5291183" y="1960519"/>
                  <a:pt x="5249426" y="1957993"/>
                </a:cubicBezTo>
                <a:cubicBezTo>
                  <a:pt x="5146406" y="1973328"/>
                  <a:pt x="4927624" y="2044719"/>
                  <a:pt x="4795460" y="2018541"/>
                </a:cubicBezTo>
                <a:cubicBezTo>
                  <a:pt x="4762844" y="2022395"/>
                  <a:pt x="4718233" y="2031407"/>
                  <a:pt x="4698875" y="2031693"/>
                </a:cubicBezTo>
                <a:lnTo>
                  <a:pt x="4635334" y="2035504"/>
                </a:lnTo>
                <a:lnTo>
                  <a:pt x="4529228" y="2076609"/>
                </a:lnTo>
                <a:cubicBezTo>
                  <a:pt x="4475152" y="2050383"/>
                  <a:pt x="4475600" y="2080729"/>
                  <a:pt x="4408461" y="2090939"/>
                </a:cubicBezTo>
                <a:cubicBezTo>
                  <a:pt x="4383821" y="2082708"/>
                  <a:pt x="4268804" y="2082966"/>
                  <a:pt x="4254651" y="2101730"/>
                </a:cubicBezTo>
                <a:cubicBezTo>
                  <a:pt x="4238862" y="2106286"/>
                  <a:pt x="4220313" y="2100544"/>
                  <a:pt x="4213233" y="2120326"/>
                </a:cubicBezTo>
                <a:cubicBezTo>
                  <a:pt x="4201430" y="2144259"/>
                  <a:pt x="4145731" y="2110137"/>
                  <a:pt x="4153938" y="2137520"/>
                </a:cubicBezTo>
                <a:cubicBezTo>
                  <a:pt x="4114396" y="2114195"/>
                  <a:pt x="4083806" y="2164553"/>
                  <a:pt x="4050969" y="2177971"/>
                </a:cubicBezTo>
                <a:cubicBezTo>
                  <a:pt x="4019767" y="2177378"/>
                  <a:pt x="4005088" y="2190554"/>
                  <a:pt x="3933162" y="2199509"/>
                </a:cubicBezTo>
                <a:cubicBezTo>
                  <a:pt x="3898830" y="2172322"/>
                  <a:pt x="3861284" y="2221170"/>
                  <a:pt x="3797609" y="2185813"/>
                </a:cubicBezTo>
                <a:cubicBezTo>
                  <a:pt x="3795667" y="2189772"/>
                  <a:pt x="3776702" y="2186188"/>
                  <a:pt x="3723511" y="2185401"/>
                </a:cubicBezTo>
                <a:cubicBezTo>
                  <a:pt x="3670320" y="2184613"/>
                  <a:pt x="3558625" y="2184230"/>
                  <a:pt x="3478465" y="2181087"/>
                </a:cubicBezTo>
                <a:cubicBezTo>
                  <a:pt x="3387474" y="2181789"/>
                  <a:pt x="3428499" y="2219948"/>
                  <a:pt x="3308996" y="2177978"/>
                </a:cubicBezTo>
                <a:cubicBezTo>
                  <a:pt x="3299910" y="2200517"/>
                  <a:pt x="3285785" y="2202748"/>
                  <a:pt x="3260282" y="2194479"/>
                </a:cubicBezTo>
                <a:cubicBezTo>
                  <a:pt x="3216295" y="2196427"/>
                  <a:pt x="3227371" y="2250251"/>
                  <a:pt x="3178557" y="2221451"/>
                </a:cubicBezTo>
                <a:cubicBezTo>
                  <a:pt x="3146795" y="2234329"/>
                  <a:pt x="3117401" y="2220418"/>
                  <a:pt x="3097074" y="2229837"/>
                </a:cubicBezTo>
                <a:lnTo>
                  <a:pt x="3029944" y="2248531"/>
                </a:lnTo>
                <a:cubicBezTo>
                  <a:pt x="2992804" y="2254069"/>
                  <a:pt x="2982389" y="2213943"/>
                  <a:pt x="2964870" y="2251389"/>
                </a:cubicBezTo>
                <a:lnTo>
                  <a:pt x="2931496" y="2243024"/>
                </a:lnTo>
                <a:lnTo>
                  <a:pt x="2892959" y="2233969"/>
                </a:lnTo>
                <a:cubicBezTo>
                  <a:pt x="2872669" y="2227791"/>
                  <a:pt x="2882203" y="2234774"/>
                  <a:pt x="2839074" y="2225008"/>
                </a:cubicBezTo>
                <a:cubicBezTo>
                  <a:pt x="2811442" y="2251884"/>
                  <a:pt x="2766379" y="2232117"/>
                  <a:pt x="2693779" y="2231570"/>
                </a:cubicBezTo>
                <a:lnTo>
                  <a:pt x="2523799" y="2236547"/>
                </a:lnTo>
                <a:cubicBezTo>
                  <a:pt x="2466172" y="2242686"/>
                  <a:pt x="2414634" y="2227724"/>
                  <a:pt x="2340069" y="2220699"/>
                </a:cubicBezTo>
                <a:cubicBezTo>
                  <a:pt x="2265503" y="2213674"/>
                  <a:pt x="2139796" y="2191971"/>
                  <a:pt x="2076408" y="2194398"/>
                </a:cubicBezTo>
                <a:cubicBezTo>
                  <a:pt x="2032508" y="2197562"/>
                  <a:pt x="2027933" y="2185141"/>
                  <a:pt x="1983593" y="2219360"/>
                </a:cubicBezTo>
                <a:cubicBezTo>
                  <a:pt x="1947094" y="2209205"/>
                  <a:pt x="1890960" y="2218305"/>
                  <a:pt x="1853105" y="2214141"/>
                </a:cubicBezTo>
                <a:cubicBezTo>
                  <a:pt x="1825748" y="2216625"/>
                  <a:pt x="1783192" y="2179879"/>
                  <a:pt x="1748511" y="2178472"/>
                </a:cubicBezTo>
                <a:cubicBezTo>
                  <a:pt x="1703498" y="2196202"/>
                  <a:pt x="1694831" y="2157630"/>
                  <a:pt x="1633422" y="2143415"/>
                </a:cubicBezTo>
                <a:cubicBezTo>
                  <a:pt x="1607630" y="2161065"/>
                  <a:pt x="1579060" y="2145077"/>
                  <a:pt x="1558946" y="2128843"/>
                </a:cubicBezTo>
                <a:cubicBezTo>
                  <a:pt x="1499069" y="2134267"/>
                  <a:pt x="1452565" y="2133855"/>
                  <a:pt x="1385344" y="2124817"/>
                </a:cubicBezTo>
                <a:cubicBezTo>
                  <a:pt x="1312492" y="2145463"/>
                  <a:pt x="1299315" y="2122756"/>
                  <a:pt x="1227473" y="2113291"/>
                </a:cubicBezTo>
                <a:cubicBezTo>
                  <a:pt x="1199075" y="2120045"/>
                  <a:pt x="1149241" y="2095660"/>
                  <a:pt x="1088711" y="2097947"/>
                </a:cubicBezTo>
                <a:cubicBezTo>
                  <a:pt x="1048569" y="2095382"/>
                  <a:pt x="1091396" y="2061344"/>
                  <a:pt x="939259" y="2073411"/>
                </a:cubicBezTo>
                <a:cubicBezTo>
                  <a:pt x="930603" y="2080267"/>
                  <a:pt x="912274" y="2072716"/>
                  <a:pt x="914345" y="2063135"/>
                </a:cubicBezTo>
                <a:cubicBezTo>
                  <a:pt x="904674" y="2065915"/>
                  <a:pt x="881392" y="2083881"/>
                  <a:pt x="879393" y="2068419"/>
                </a:cubicBezTo>
                <a:cubicBezTo>
                  <a:pt x="831068" y="2065554"/>
                  <a:pt x="782797" y="2073516"/>
                  <a:pt x="739242" y="2091539"/>
                </a:cubicBezTo>
                <a:cubicBezTo>
                  <a:pt x="713063" y="2085924"/>
                  <a:pt x="685973" y="2097939"/>
                  <a:pt x="628509" y="2108134"/>
                </a:cubicBezTo>
                <a:cubicBezTo>
                  <a:pt x="575136" y="2076613"/>
                  <a:pt x="570057" y="2131408"/>
                  <a:pt x="508046" y="2109851"/>
                </a:cubicBezTo>
                <a:cubicBezTo>
                  <a:pt x="473420" y="2105939"/>
                  <a:pt x="433697" y="2091842"/>
                  <a:pt x="408793" y="2105335"/>
                </a:cubicBezTo>
                <a:cubicBezTo>
                  <a:pt x="383633" y="2099507"/>
                  <a:pt x="299763" y="2118030"/>
                  <a:pt x="259142" y="2115883"/>
                </a:cubicBezTo>
                <a:cubicBezTo>
                  <a:pt x="191085" y="2103328"/>
                  <a:pt x="127146" y="2128850"/>
                  <a:pt x="91266" y="2135533"/>
                </a:cubicBezTo>
                <a:cubicBezTo>
                  <a:pt x="55346" y="2131669"/>
                  <a:pt x="37547" y="2122850"/>
                  <a:pt x="12251" y="2121489"/>
                </a:cubicBezTo>
                <a:lnTo>
                  <a:pt x="0" y="212216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83522-B40C-672A-F705-84D7E126F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609600"/>
            <a:ext cx="5915197" cy="1330519"/>
          </a:xfrm>
        </p:spPr>
        <p:txBody>
          <a:bodyPr>
            <a:normAutofit/>
          </a:bodyPr>
          <a:lstStyle/>
          <a:p>
            <a:r>
              <a:rPr lang="en-US" err="1"/>
              <a:t>Producten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4134-2F72-F009-57FA-435F4C7BC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7" y="2549718"/>
            <a:ext cx="5747857" cy="3552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sz="2400" err="1"/>
              <a:t>Liften</a:t>
            </a:r>
            <a:r>
              <a:rPr lang="en-US" sz="2400"/>
              <a:t> (</a:t>
            </a:r>
            <a:r>
              <a:rPr lang="en-US" sz="2400" err="1"/>
              <a:t>bv</a:t>
            </a:r>
            <a:r>
              <a:rPr lang="en-US" sz="2400"/>
              <a:t>. Monospace DX) </a:t>
            </a:r>
            <a:endParaRPr lang="en-US"/>
          </a:p>
          <a:p>
            <a:pPr marL="0" indent="0">
              <a:buNone/>
            </a:pPr>
            <a:r>
              <a:rPr lang="en-US" sz="2400"/>
              <a:t>-&gt; Eco-efficient </a:t>
            </a:r>
          </a:p>
          <a:p>
            <a:pPr marL="0" indent="0">
              <a:buNone/>
            </a:pPr>
            <a:r>
              <a:rPr lang="en-US" sz="2400"/>
              <a:t>-&gt; </a:t>
            </a:r>
            <a:r>
              <a:rPr lang="en-US" sz="2400" err="1"/>
              <a:t>Digitalisering</a:t>
            </a:r>
            <a:r>
              <a:rPr lang="en-US" sz="2400"/>
              <a:t> </a:t>
            </a:r>
          </a:p>
          <a:p>
            <a:pPr marL="0" indent="0">
              <a:buNone/>
            </a:pPr>
            <a:r>
              <a:rPr lang="en-US" sz="2400"/>
              <a:t>-&gt; </a:t>
            </a:r>
            <a:r>
              <a:rPr lang="en-US" sz="2400" err="1"/>
              <a:t>Ingebouwde</a:t>
            </a:r>
            <a:r>
              <a:rPr lang="en-US" sz="2400"/>
              <a:t> </a:t>
            </a:r>
            <a:r>
              <a:rPr lang="en-US" sz="2400" err="1"/>
              <a:t>connectiviteit</a:t>
            </a:r>
            <a:r>
              <a:rPr lang="en-US" sz="2400"/>
              <a:t> </a:t>
            </a:r>
          </a:p>
          <a:p>
            <a:pPr marL="0" indent="0">
              <a:buNone/>
            </a:pPr>
            <a:r>
              <a:rPr lang="en-US" sz="2400"/>
              <a:t>-&gt; </a:t>
            </a:r>
            <a:r>
              <a:rPr lang="en-US" sz="2400" err="1"/>
              <a:t>EcoDisc-hijsmotor</a:t>
            </a:r>
            <a:r>
              <a:rPr lang="en-US" sz="2400"/>
              <a:t> =&gt; </a:t>
            </a:r>
            <a:r>
              <a:rPr lang="en-US" sz="2400" err="1"/>
              <a:t>bespaart</a:t>
            </a:r>
            <a:r>
              <a:rPr lang="en-US" sz="2400"/>
              <a:t> </a:t>
            </a:r>
            <a:r>
              <a:rPr lang="en-US" sz="2400" err="1"/>
              <a:t>ruimte</a:t>
            </a:r>
            <a:r>
              <a:rPr lang="en-US" sz="2400"/>
              <a:t> 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400"/>
              <a:t>=&gt; </a:t>
            </a:r>
            <a:r>
              <a:rPr lang="en-US" sz="2400" err="1"/>
              <a:t>ook</a:t>
            </a:r>
            <a:r>
              <a:rPr lang="en-US" sz="2400"/>
              <a:t> </a:t>
            </a:r>
            <a:r>
              <a:rPr lang="en-US" sz="2400" err="1"/>
              <a:t>Minispace</a:t>
            </a:r>
            <a:r>
              <a:rPr lang="en-US" sz="2400"/>
              <a:t>  DX &amp; Transys DX 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5584" y="610517"/>
            <a:ext cx="4010943" cy="563696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mg_KONE Monospace 300 DX - brushed steel front_730x1070">
            <a:extLst>
              <a:ext uri="{FF2B5EF4-FFF2-40B4-BE49-F238E27FC236}">
                <a16:creationId xmlns:a16="http://schemas.microsoft.com/office/drawing/2014/main" id="{CF9AE020-CDFB-F5FC-FDDA-531A21A28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609"/>
          <a:stretch/>
        </p:blipFill>
        <p:spPr>
          <a:xfrm>
            <a:off x="7761092" y="771383"/>
            <a:ext cx="3684567" cy="531192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391" y="5800300"/>
            <a:ext cx="5736610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4114838 w 5741575"/>
              <a:gd name="connsiteY74" fmla="*/ 238165 h 955271"/>
              <a:gd name="connsiteX75" fmla="*/ 4271023 w 5741575"/>
              <a:gd name="connsiteY75" fmla="*/ 241959 h 955271"/>
              <a:gd name="connsiteX76" fmla="*/ 4367397 w 5741575"/>
              <a:gd name="connsiteY76" fmla="*/ 271442 h 955271"/>
              <a:gd name="connsiteX77" fmla="*/ 4495366 w 5741575"/>
              <a:gd name="connsiteY77" fmla="*/ 271618 h 955271"/>
              <a:gd name="connsiteX78" fmla="*/ 4517347 w 5741575"/>
              <a:gd name="connsiteY78" fmla="*/ 275639 h 955271"/>
              <a:gd name="connsiteX79" fmla="*/ 4546116 w 5741575"/>
              <a:gd name="connsiteY79" fmla="*/ 268568 h 955271"/>
              <a:gd name="connsiteX80" fmla="*/ 4661259 w 5741575"/>
              <a:gd name="connsiteY80" fmla="*/ 238966 h 955271"/>
              <a:gd name="connsiteX81" fmla="*/ 4750403 w 5741575"/>
              <a:gd name="connsiteY81" fmla="*/ 204364 h 955271"/>
              <a:gd name="connsiteX82" fmla="*/ 4867614 w 5741575"/>
              <a:gd name="connsiteY82" fmla="*/ 208668 h 955271"/>
              <a:gd name="connsiteX83" fmla="*/ 4937036 w 5741575"/>
              <a:gd name="connsiteY83" fmla="*/ 195446 h 955271"/>
              <a:gd name="connsiteX84" fmla="*/ 5047626 w 5741575"/>
              <a:gd name="connsiteY84" fmla="*/ 149604 h 955271"/>
              <a:gd name="connsiteX85" fmla="*/ 5200247 w 5741575"/>
              <a:gd name="connsiteY85" fmla="*/ 142695 h 955271"/>
              <a:gd name="connsiteX86" fmla="*/ 5235691 w 5741575"/>
              <a:gd name="connsiteY86" fmla="*/ 173330 h 955271"/>
              <a:gd name="connsiteX87" fmla="*/ 5280133 w 5741575"/>
              <a:gd name="connsiteY87" fmla="*/ 189342 h 955271"/>
              <a:gd name="connsiteX88" fmla="*/ 5291963 w 5741575"/>
              <a:gd name="connsiteY88" fmla="*/ 139446 h 955271"/>
              <a:gd name="connsiteX89" fmla="*/ 5418472 w 5741575"/>
              <a:gd name="connsiteY89" fmla="*/ 89163 h 955271"/>
              <a:gd name="connsiteX90" fmla="*/ 5482354 w 5741575"/>
              <a:gd name="connsiteY90" fmla="*/ 69470 h 955271"/>
              <a:gd name="connsiteX91" fmla="*/ 5583280 w 5741575"/>
              <a:gd name="connsiteY91" fmla="*/ 49787 h 955271"/>
              <a:gd name="connsiteX92" fmla="*/ 5613766 w 5741575"/>
              <a:gd name="connsiteY92" fmla="*/ 41855 h 955271"/>
              <a:gd name="connsiteX93" fmla="*/ 5684952 w 5741575"/>
              <a:gd name="connsiteY93" fmla="*/ 26088 h 955271"/>
              <a:gd name="connsiteX94" fmla="*/ 5741575 w 5741575"/>
              <a:gd name="connsiteY9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873778 w 5741575"/>
              <a:gd name="connsiteY38" fmla="*/ 530130 h 955271"/>
              <a:gd name="connsiteX39" fmla="*/ 1988411 w 5741575"/>
              <a:gd name="connsiteY39" fmla="*/ 491599 h 955271"/>
              <a:gd name="connsiteX40" fmla="*/ 2085507 w 5741575"/>
              <a:gd name="connsiteY40" fmla="*/ 498527 h 955271"/>
              <a:gd name="connsiteX41" fmla="*/ 2090767 w 5741575"/>
              <a:gd name="connsiteY41" fmla="*/ 490616 h 955271"/>
              <a:gd name="connsiteX42" fmla="*/ 2151143 w 5741575"/>
              <a:gd name="connsiteY42" fmla="*/ 478332 h 955271"/>
              <a:gd name="connsiteX43" fmla="*/ 2378710 w 5741575"/>
              <a:gd name="connsiteY43" fmla="*/ 477570 h 955271"/>
              <a:gd name="connsiteX44" fmla="*/ 2496256 w 5741575"/>
              <a:gd name="connsiteY44" fmla="*/ 452396 h 955271"/>
              <a:gd name="connsiteX45" fmla="*/ 2535387 w 5741575"/>
              <a:gd name="connsiteY45" fmla="*/ 436645 h 955271"/>
              <a:gd name="connsiteX46" fmla="*/ 2601109 w 5741575"/>
              <a:gd name="connsiteY46" fmla="*/ 410678 h 955271"/>
              <a:gd name="connsiteX47" fmla="*/ 2643855 w 5741575"/>
              <a:gd name="connsiteY47" fmla="*/ 374482 h 955271"/>
              <a:gd name="connsiteX48" fmla="*/ 2657726 w 5741575"/>
              <a:gd name="connsiteY48" fmla="*/ 365841 h 955271"/>
              <a:gd name="connsiteX49" fmla="*/ 2687125 w 5741575"/>
              <a:gd name="connsiteY49" fmla="*/ 366820 h 955271"/>
              <a:gd name="connsiteX50" fmla="*/ 2697479 w 5741575"/>
              <a:gd name="connsiteY50" fmla="*/ 361430 h 955271"/>
              <a:gd name="connsiteX51" fmla="*/ 2701547 w 5741575"/>
              <a:gd name="connsiteY51" fmla="*/ 361545 h 955271"/>
              <a:gd name="connsiteX52" fmla="*/ 2711054 w 5741575"/>
              <a:gd name="connsiteY52" fmla="*/ 360597 h 955271"/>
              <a:gd name="connsiteX53" fmla="*/ 2710438 w 5741575"/>
              <a:gd name="connsiteY53" fmla="*/ 366958 h 955271"/>
              <a:gd name="connsiteX54" fmla="*/ 2722936 w 5741575"/>
              <a:gd name="connsiteY54" fmla="*/ 377633 h 955271"/>
              <a:gd name="connsiteX55" fmla="*/ 2777227 w 5741575"/>
              <a:gd name="connsiteY55" fmla="*/ 368972 h 955271"/>
              <a:gd name="connsiteX56" fmla="*/ 2779510 w 5741575"/>
              <a:gd name="connsiteY56" fmla="*/ 361652 h 955271"/>
              <a:gd name="connsiteX57" fmla="*/ 2786278 w 5741575"/>
              <a:gd name="connsiteY57" fmla="*/ 359869 h 955271"/>
              <a:gd name="connsiteX58" fmla="*/ 2792101 w 5741575"/>
              <a:gd name="connsiteY58" fmla="*/ 365927 h 955271"/>
              <a:gd name="connsiteX59" fmla="*/ 2885545 w 5741575"/>
              <a:gd name="connsiteY59" fmla="*/ 372818 h 955271"/>
              <a:gd name="connsiteX60" fmla="*/ 3009558 w 5741575"/>
              <a:gd name="connsiteY60" fmla="*/ 370573 h 955271"/>
              <a:gd name="connsiteX61" fmla="*/ 3095010 w 5741575"/>
              <a:gd name="connsiteY61" fmla="*/ 332454 h 955271"/>
              <a:gd name="connsiteX62" fmla="*/ 3103742 w 5741575"/>
              <a:gd name="connsiteY62" fmla="*/ 337974 h 955271"/>
              <a:gd name="connsiteX63" fmla="*/ 3165093 w 5741575"/>
              <a:gd name="connsiteY63" fmla="*/ 329459 h 955271"/>
              <a:gd name="connsiteX64" fmla="*/ 3373785 w 5741575"/>
              <a:gd name="connsiteY64" fmla="*/ 255680 h 955271"/>
              <a:gd name="connsiteX65" fmla="*/ 3493851 w 5741575"/>
              <a:gd name="connsiteY65" fmla="*/ 240255 h 955271"/>
              <a:gd name="connsiteX66" fmla="*/ 3537470 w 5741575"/>
              <a:gd name="connsiteY66" fmla="*/ 241867 h 955271"/>
              <a:gd name="connsiteX67" fmla="*/ 3610489 w 5741575"/>
              <a:gd name="connsiteY67" fmla="*/ 244128 h 955271"/>
              <a:gd name="connsiteX68" fmla="*/ 3667539 w 5741575"/>
              <a:gd name="connsiteY68" fmla="*/ 263271 h 955271"/>
              <a:gd name="connsiteX69" fmla="*/ 3727614 w 5741575"/>
              <a:gd name="connsiteY69" fmla="*/ 258245 h 955271"/>
              <a:gd name="connsiteX70" fmla="*/ 3738369 w 5741575"/>
              <a:gd name="connsiteY70" fmla="*/ 234506 h 955271"/>
              <a:gd name="connsiteX71" fmla="*/ 3803670 w 5741575"/>
              <a:gd name="connsiteY71" fmla="*/ 236457 h 955271"/>
              <a:gd name="connsiteX72" fmla="*/ 3903080 w 5741575"/>
              <a:gd name="connsiteY72" fmla="*/ 241890 h 955271"/>
              <a:gd name="connsiteX73" fmla="*/ 4114838 w 5741575"/>
              <a:gd name="connsiteY73" fmla="*/ 238165 h 955271"/>
              <a:gd name="connsiteX74" fmla="*/ 4271023 w 5741575"/>
              <a:gd name="connsiteY74" fmla="*/ 241959 h 955271"/>
              <a:gd name="connsiteX75" fmla="*/ 4367397 w 5741575"/>
              <a:gd name="connsiteY75" fmla="*/ 271442 h 955271"/>
              <a:gd name="connsiteX76" fmla="*/ 4495366 w 5741575"/>
              <a:gd name="connsiteY76" fmla="*/ 271618 h 955271"/>
              <a:gd name="connsiteX77" fmla="*/ 4517347 w 5741575"/>
              <a:gd name="connsiteY77" fmla="*/ 275639 h 955271"/>
              <a:gd name="connsiteX78" fmla="*/ 4546116 w 5741575"/>
              <a:gd name="connsiteY78" fmla="*/ 268568 h 955271"/>
              <a:gd name="connsiteX79" fmla="*/ 4661259 w 5741575"/>
              <a:gd name="connsiteY79" fmla="*/ 238966 h 955271"/>
              <a:gd name="connsiteX80" fmla="*/ 4750403 w 5741575"/>
              <a:gd name="connsiteY80" fmla="*/ 204364 h 955271"/>
              <a:gd name="connsiteX81" fmla="*/ 4867614 w 5741575"/>
              <a:gd name="connsiteY81" fmla="*/ 208668 h 955271"/>
              <a:gd name="connsiteX82" fmla="*/ 4937036 w 5741575"/>
              <a:gd name="connsiteY82" fmla="*/ 195446 h 955271"/>
              <a:gd name="connsiteX83" fmla="*/ 5047626 w 5741575"/>
              <a:gd name="connsiteY83" fmla="*/ 149604 h 955271"/>
              <a:gd name="connsiteX84" fmla="*/ 5200247 w 5741575"/>
              <a:gd name="connsiteY84" fmla="*/ 142695 h 955271"/>
              <a:gd name="connsiteX85" fmla="*/ 5235691 w 5741575"/>
              <a:gd name="connsiteY85" fmla="*/ 173330 h 955271"/>
              <a:gd name="connsiteX86" fmla="*/ 5280133 w 5741575"/>
              <a:gd name="connsiteY86" fmla="*/ 189342 h 955271"/>
              <a:gd name="connsiteX87" fmla="*/ 5291963 w 5741575"/>
              <a:gd name="connsiteY87" fmla="*/ 139446 h 955271"/>
              <a:gd name="connsiteX88" fmla="*/ 5418472 w 5741575"/>
              <a:gd name="connsiteY88" fmla="*/ 89163 h 955271"/>
              <a:gd name="connsiteX89" fmla="*/ 5482354 w 5741575"/>
              <a:gd name="connsiteY89" fmla="*/ 69470 h 955271"/>
              <a:gd name="connsiteX90" fmla="*/ 5583280 w 5741575"/>
              <a:gd name="connsiteY90" fmla="*/ 49787 h 955271"/>
              <a:gd name="connsiteX91" fmla="*/ 5613766 w 5741575"/>
              <a:gd name="connsiteY91" fmla="*/ 41855 h 955271"/>
              <a:gd name="connsiteX92" fmla="*/ 5684952 w 5741575"/>
              <a:gd name="connsiteY92" fmla="*/ 26088 h 955271"/>
              <a:gd name="connsiteX93" fmla="*/ 5741575 w 5741575"/>
              <a:gd name="connsiteY9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84157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306299 w 5741575"/>
              <a:gd name="connsiteY16" fmla="*/ 873609 h 955271"/>
              <a:gd name="connsiteX17" fmla="*/ 331571 w 5741575"/>
              <a:gd name="connsiteY17" fmla="*/ 869866 h 955271"/>
              <a:gd name="connsiteX18" fmla="*/ 384157 w 5741575"/>
              <a:gd name="connsiteY18" fmla="*/ 867971 h 955271"/>
              <a:gd name="connsiteX19" fmla="*/ 477637 w 5741575"/>
              <a:gd name="connsiteY19" fmla="*/ 870334 h 955271"/>
              <a:gd name="connsiteX20" fmla="*/ 570239 w 5741575"/>
              <a:gd name="connsiteY20" fmla="*/ 829596 h 955271"/>
              <a:gd name="connsiteX21" fmla="*/ 787156 w 5741575"/>
              <a:gd name="connsiteY21" fmla="*/ 838447 h 955271"/>
              <a:gd name="connsiteX22" fmla="*/ 948872 w 5741575"/>
              <a:gd name="connsiteY22" fmla="*/ 772201 h 955271"/>
              <a:gd name="connsiteX23" fmla="*/ 1127089 w 5741575"/>
              <a:gd name="connsiteY23" fmla="*/ 746926 h 955271"/>
              <a:gd name="connsiteX24" fmla="*/ 1220426 w 5741575"/>
              <a:gd name="connsiteY24" fmla="*/ 721810 h 955271"/>
              <a:gd name="connsiteX25" fmla="*/ 1306771 w 5741575"/>
              <a:gd name="connsiteY25" fmla="*/ 717936 h 955271"/>
              <a:gd name="connsiteX26" fmla="*/ 1374314 w 5741575"/>
              <a:gd name="connsiteY26" fmla="*/ 688815 h 955271"/>
              <a:gd name="connsiteX27" fmla="*/ 1378034 w 5741575"/>
              <a:gd name="connsiteY27" fmla="*/ 685842 h 955271"/>
              <a:gd name="connsiteX28" fmla="*/ 1395604 w 5741575"/>
              <a:gd name="connsiteY28" fmla="*/ 680460 h 955271"/>
              <a:gd name="connsiteX29" fmla="*/ 1397206 w 5741575"/>
              <a:gd name="connsiteY29" fmla="*/ 670793 h 955271"/>
              <a:gd name="connsiteX30" fmla="*/ 1421250 w 5741575"/>
              <a:gd name="connsiteY30" fmla="*/ 656855 h 955271"/>
              <a:gd name="connsiteX31" fmla="*/ 1454524 w 5741575"/>
              <a:gd name="connsiteY31" fmla="*/ 649224 h 955271"/>
              <a:gd name="connsiteX32" fmla="*/ 1616217 w 5741575"/>
              <a:gd name="connsiteY32" fmla="*/ 622107 h 955271"/>
              <a:gd name="connsiteX33" fmla="*/ 1710928 w 5741575"/>
              <a:gd name="connsiteY33" fmla="*/ 600666 h 955271"/>
              <a:gd name="connsiteX34" fmla="*/ 1743718 w 5741575"/>
              <a:gd name="connsiteY34" fmla="*/ 584327 h 955271"/>
              <a:gd name="connsiteX35" fmla="*/ 1873778 w 5741575"/>
              <a:gd name="connsiteY35" fmla="*/ 530130 h 955271"/>
              <a:gd name="connsiteX36" fmla="*/ 1988411 w 5741575"/>
              <a:gd name="connsiteY36" fmla="*/ 491599 h 955271"/>
              <a:gd name="connsiteX37" fmla="*/ 2085507 w 5741575"/>
              <a:gd name="connsiteY37" fmla="*/ 498527 h 955271"/>
              <a:gd name="connsiteX38" fmla="*/ 2090767 w 5741575"/>
              <a:gd name="connsiteY38" fmla="*/ 490616 h 955271"/>
              <a:gd name="connsiteX39" fmla="*/ 2151143 w 5741575"/>
              <a:gd name="connsiteY39" fmla="*/ 478332 h 955271"/>
              <a:gd name="connsiteX40" fmla="*/ 2378710 w 5741575"/>
              <a:gd name="connsiteY40" fmla="*/ 477570 h 955271"/>
              <a:gd name="connsiteX41" fmla="*/ 2496256 w 5741575"/>
              <a:gd name="connsiteY41" fmla="*/ 452396 h 955271"/>
              <a:gd name="connsiteX42" fmla="*/ 2535387 w 5741575"/>
              <a:gd name="connsiteY42" fmla="*/ 436645 h 955271"/>
              <a:gd name="connsiteX43" fmla="*/ 2601109 w 5741575"/>
              <a:gd name="connsiteY43" fmla="*/ 410678 h 955271"/>
              <a:gd name="connsiteX44" fmla="*/ 2643855 w 5741575"/>
              <a:gd name="connsiteY44" fmla="*/ 374482 h 955271"/>
              <a:gd name="connsiteX45" fmla="*/ 2657726 w 5741575"/>
              <a:gd name="connsiteY45" fmla="*/ 365841 h 955271"/>
              <a:gd name="connsiteX46" fmla="*/ 2687125 w 5741575"/>
              <a:gd name="connsiteY46" fmla="*/ 366820 h 955271"/>
              <a:gd name="connsiteX47" fmla="*/ 2697479 w 5741575"/>
              <a:gd name="connsiteY47" fmla="*/ 361430 h 955271"/>
              <a:gd name="connsiteX48" fmla="*/ 2701547 w 5741575"/>
              <a:gd name="connsiteY48" fmla="*/ 361545 h 955271"/>
              <a:gd name="connsiteX49" fmla="*/ 2711054 w 5741575"/>
              <a:gd name="connsiteY49" fmla="*/ 360597 h 955271"/>
              <a:gd name="connsiteX50" fmla="*/ 2710438 w 5741575"/>
              <a:gd name="connsiteY50" fmla="*/ 366958 h 955271"/>
              <a:gd name="connsiteX51" fmla="*/ 2722936 w 5741575"/>
              <a:gd name="connsiteY51" fmla="*/ 377633 h 955271"/>
              <a:gd name="connsiteX52" fmla="*/ 2777227 w 5741575"/>
              <a:gd name="connsiteY52" fmla="*/ 368972 h 955271"/>
              <a:gd name="connsiteX53" fmla="*/ 2779510 w 5741575"/>
              <a:gd name="connsiteY53" fmla="*/ 361652 h 955271"/>
              <a:gd name="connsiteX54" fmla="*/ 2786278 w 5741575"/>
              <a:gd name="connsiteY54" fmla="*/ 359869 h 955271"/>
              <a:gd name="connsiteX55" fmla="*/ 2792101 w 5741575"/>
              <a:gd name="connsiteY55" fmla="*/ 365927 h 955271"/>
              <a:gd name="connsiteX56" fmla="*/ 2885545 w 5741575"/>
              <a:gd name="connsiteY56" fmla="*/ 372818 h 955271"/>
              <a:gd name="connsiteX57" fmla="*/ 3009558 w 5741575"/>
              <a:gd name="connsiteY57" fmla="*/ 370573 h 955271"/>
              <a:gd name="connsiteX58" fmla="*/ 3095010 w 5741575"/>
              <a:gd name="connsiteY58" fmla="*/ 332454 h 955271"/>
              <a:gd name="connsiteX59" fmla="*/ 3103742 w 5741575"/>
              <a:gd name="connsiteY59" fmla="*/ 337974 h 955271"/>
              <a:gd name="connsiteX60" fmla="*/ 3165093 w 5741575"/>
              <a:gd name="connsiteY60" fmla="*/ 329459 h 955271"/>
              <a:gd name="connsiteX61" fmla="*/ 3373785 w 5741575"/>
              <a:gd name="connsiteY61" fmla="*/ 255680 h 955271"/>
              <a:gd name="connsiteX62" fmla="*/ 3493851 w 5741575"/>
              <a:gd name="connsiteY62" fmla="*/ 240255 h 955271"/>
              <a:gd name="connsiteX63" fmla="*/ 3537470 w 5741575"/>
              <a:gd name="connsiteY63" fmla="*/ 241867 h 955271"/>
              <a:gd name="connsiteX64" fmla="*/ 3610489 w 5741575"/>
              <a:gd name="connsiteY64" fmla="*/ 244128 h 955271"/>
              <a:gd name="connsiteX65" fmla="*/ 3667539 w 5741575"/>
              <a:gd name="connsiteY65" fmla="*/ 263271 h 955271"/>
              <a:gd name="connsiteX66" fmla="*/ 3727614 w 5741575"/>
              <a:gd name="connsiteY66" fmla="*/ 258245 h 955271"/>
              <a:gd name="connsiteX67" fmla="*/ 3738369 w 5741575"/>
              <a:gd name="connsiteY67" fmla="*/ 234506 h 955271"/>
              <a:gd name="connsiteX68" fmla="*/ 3803670 w 5741575"/>
              <a:gd name="connsiteY68" fmla="*/ 236457 h 955271"/>
              <a:gd name="connsiteX69" fmla="*/ 3903080 w 5741575"/>
              <a:gd name="connsiteY69" fmla="*/ 241890 h 955271"/>
              <a:gd name="connsiteX70" fmla="*/ 4114838 w 5741575"/>
              <a:gd name="connsiteY70" fmla="*/ 238165 h 955271"/>
              <a:gd name="connsiteX71" fmla="*/ 4271023 w 5741575"/>
              <a:gd name="connsiteY71" fmla="*/ 241959 h 955271"/>
              <a:gd name="connsiteX72" fmla="*/ 4367397 w 5741575"/>
              <a:gd name="connsiteY72" fmla="*/ 271442 h 955271"/>
              <a:gd name="connsiteX73" fmla="*/ 4495366 w 5741575"/>
              <a:gd name="connsiteY73" fmla="*/ 271618 h 955271"/>
              <a:gd name="connsiteX74" fmla="*/ 4517347 w 5741575"/>
              <a:gd name="connsiteY74" fmla="*/ 275639 h 955271"/>
              <a:gd name="connsiteX75" fmla="*/ 4546116 w 5741575"/>
              <a:gd name="connsiteY75" fmla="*/ 268568 h 955271"/>
              <a:gd name="connsiteX76" fmla="*/ 4661259 w 5741575"/>
              <a:gd name="connsiteY76" fmla="*/ 238966 h 955271"/>
              <a:gd name="connsiteX77" fmla="*/ 4750403 w 5741575"/>
              <a:gd name="connsiteY77" fmla="*/ 204364 h 955271"/>
              <a:gd name="connsiteX78" fmla="*/ 4867614 w 5741575"/>
              <a:gd name="connsiteY78" fmla="*/ 208668 h 955271"/>
              <a:gd name="connsiteX79" fmla="*/ 4937036 w 5741575"/>
              <a:gd name="connsiteY79" fmla="*/ 195446 h 955271"/>
              <a:gd name="connsiteX80" fmla="*/ 5047626 w 5741575"/>
              <a:gd name="connsiteY80" fmla="*/ 149604 h 955271"/>
              <a:gd name="connsiteX81" fmla="*/ 5200247 w 5741575"/>
              <a:gd name="connsiteY81" fmla="*/ 142695 h 955271"/>
              <a:gd name="connsiteX82" fmla="*/ 5235691 w 5741575"/>
              <a:gd name="connsiteY82" fmla="*/ 173330 h 955271"/>
              <a:gd name="connsiteX83" fmla="*/ 5280133 w 5741575"/>
              <a:gd name="connsiteY83" fmla="*/ 189342 h 955271"/>
              <a:gd name="connsiteX84" fmla="*/ 5291963 w 5741575"/>
              <a:gd name="connsiteY84" fmla="*/ 139446 h 955271"/>
              <a:gd name="connsiteX85" fmla="*/ 5418472 w 5741575"/>
              <a:gd name="connsiteY85" fmla="*/ 89163 h 955271"/>
              <a:gd name="connsiteX86" fmla="*/ 5482354 w 5741575"/>
              <a:gd name="connsiteY86" fmla="*/ 69470 h 955271"/>
              <a:gd name="connsiteX87" fmla="*/ 5583280 w 5741575"/>
              <a:gd name="connsiteY87" fmla="*/ 49787 h 955271"/>
              <a:gd name="connsiteX88" fmla="*/ 5613766 w 5741575"/>
              <a:gd name="connsiteY88" fmla="*/ 41855 h 955271"/>
              <a:gd name="connsiteX89" fmla="*/ 5684952 w 5741575"/>
              <a:gd name="connsiteY89" fmla="*/ 26088 h 955271"/>
              <a:gd name="connsiteX90" fmla="*/ 5741575 w 5741575"/>
              <a:gd name="connsiteY9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22923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41364 w 5741575"/>
              <a:gd name="connsiteY28" fmla="*/ 661393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94753 w 5741575"/>
              <a:gd name="connsiteY28" fmla="*/ 644686 h 955271"/>
              <a:gd name="connsiteX29" fmla="*/ 1616217 w 5741575"/>
              <a:gd name="connsiteY29" fmla="*/ 622107 h 955271"/>
              <a:gd name="connsiteX30" fmla="*/ 1710928 w 5741575"/>
              <a:gd name="connsiteY30" fmla="*/ 600666 h 955271"/>
              <a:gd name="connsiteX31" fmla="*/ 1743718 w 5741575"/>
              <a:gd name="connsiteY31" fmla="*/ 584327 h 955271"/>
              <a:gd name="connsiteX32" fmla="*/ 1873778 w 5741575"/>
              <a:gd name="connsiteY32" fmla="*/ 530130 h 955271"/>
              <a:gd name="connsiteX33" fmla="*/ 1988411 w 5741575"/>
              <a:gd name="connsiteY33" fmla="*/ 491599 h 955271"/>
              <a:gd name="connsiteX34" fmla="*/ 2085507 w 5741575"/>
              <a:gd name="connsiteY34" fmla="*/ 498527 h 955271"/>
              <a:gd name="connsiteX35" fmla="*/ 2090767 w 5741575"/>
              <a:gd name="connsiteY35" fmla="*/ 490616 h 955271"/>
              <a:gd name="connsiteX36" fmla="*/ 2151143 w 5741575"/>
              <a:gd name="connsiteY36" fmla="*/ 478332 h 955271"/>
              <a:gd name="connsiteX37" fmla="*/ 2378710 w 5741575"/>
              <a:gd name="connsiteY37" fmla="*/ 477570 h 955271"/>
              <a:gd name="connsiteX38" fmla="*/ 2496256 w 5741575"/>
              <a:gd name="connsiteY38" fmla="*/ 452396 h 955271"/>
              <a:gd name="connsiteX39" fmla="*/ 2535387 w 5741575"/>
              <a:gd name="connsiteY39" fmla="*/ 436645 h 955271"/>
              <a:gd name="connsiteX40" fmla="*/ 2601109 w 5741575"/>
              <a:gd name="connsiteY40" fmla="*/ 410678 h 955271"/>
              <a:gd name="connsiteX41" fmla="*/ 2643855 w 5741575"/>
              <a:gd name="connsiteY41" fmla="*/ 374482 h 955271"/>
              <a:gd name="connsiteX42" fmla="*/ 2657726 w 5741575"/>
              <a:gd name="connsiteY42" fmla="*/ 365841 h 955271"/>
              <a:gd name="connsiteX43" fmla="*/ 2687125 w 5741575"/>
              <a:gd name="connsiteY43" fmla="*/ 366820 h 955271"/>
              <a:gd name="connsiteX44" fmla="*/ 2697479 w 5741575"/>
              <a:gd name="connsiteY44" fmla="*/ 361430 h 955271"/>
              <a:gd name="connsiteX45" fmla="*/ 2701547 w 5741575"/>
              <a:gd name="connsiteY45" fmla="*/ 361545 h 955271"/>
              <a:gd name="connsiteX46" fmla="*/ 2711054 w 5741575"/>
              <a:gd name="connsiteY46" fmla="*/ 360597 h 955271"/>
              <a:gd name="connsiteX47" fmla="*/ 2710438 w 5741575"/>
              <a:gd name="connsiteY47" fmla="*/ 366958 h 955271"/>
              <a:gd name="connsiteX48" fmla="*/ 2722936 w 5741575"/>
              <a:gd name="connsiteY48" fmla="*/ 377633 h 955271"/>
              <a:gd name="connsiteX49" fmla="*/ 2777227 w 5741575"/>
              <a:gd name="connsiteY49" fmla="*/ 368972 h 955271"/>
              <a:gd name="connsiteX50" fmla="*/ 2779510 w 5741575"/>
              <a:gd name="connsiteY50" fmla="*/ 361652 h 955271"/>
              <a:gd name="connsiteX51" fmla="*/ 2786278 w 5741575"/>
              <a:gd name="connsiteY51" fmla="*/ 359869 h 955271"/>
              <a:gd name="connsiteX52" fmla="*/ 2792101 w 5741575"/>
              <a:gd name="connsiteY52" fmla="*/ 365927 h 955271"/>
              <a:gd name="connsiteX53" fmla="*/ 2885545 w 5741575"/>
              <a:gd name="connsiteY53" fmla="*/ 372818 h 955271"/>
              <a:gd name="connsiteX54" fmla="*/ 3009558 w 5741575"/>
              <a:gd name="connsiteY54" fmla="*/ 370573 h 955271"/>
              <a:gd name="connsiteX55" fmla="*/ 3095010 w 5741575"/>
              <a:gd name="connsiteY55" fmla="*/ 332454 h 955271"/>
              <a:gd name="connsiteX56" fmla="*/ 3103742 w 5741575"/>
              <a:gd name="connsiteY56" fmla="*/ 337974 h 955271"/>
              <a:gd name="connsiteX57" fmla="*/ 3165093 w 5741575"/>
              <a:gd name="connsiteY57" fmla="*/ 329459 h 955271"/>
              <a:gd name="connsiteX58" fmla="*/ 3373785 w 5741575"/>
              <a:gd name="connsiteY58" fmla="*/ 255680 h 955271"/>
              <a:gd name="connsiteX59" fmla="*/ 3493851 w 5741575"/>
              <a:gd name="connsiteY59" fmla="*/ 240255 h 955271"/>
              <a:gd name="connsiteX60" fmla="*/ 3537470 w 5741575"/>
              <a:gd name="connsiteY60" fmla="*/ 241867 h 955271"/>
              <a:gd name="connsiteX61" fmla="*/ 3610489 w 5741575"/>
              <a:gd name="connsiteY61" fmla="*/ 244128 h 955271"/>
              <a:gd name="connsiteX62" fmla="*/ 3667539 w 5741575"/>
              <a:gd name="connsiteY62" fmla="*/ 263271 h 955271"/>
              <a:gd name="connsiteX63" fmla="*/ 3727614 w 5741575"/>
              <a:gd name="connsiteY63" fmla="*/ 258245 h 955271"/>
              <a:gd name="connsiteX64" fmla="*/ 3738369 w 5741575"/>
              <a:gd name="connsiteY64" fmla="*/ 234506 h 955271"/>
              <a:gd name="connsiteX65" fmla="*/ 3803670 w 5741575"/>
              <a:gd name="connsiteY65" fmla="*/ 236457 h 955271"/>
              <a:gd name="connsiteX66" fmla="*/ 3903080 w 5741575"/>
              <a:gd name="connsiteY66" fmla="*/ 241890 h 955271"/>
              <a:gd name="connsiteX67" fmla="*/ 4114838 w 5741575"/>
              <a:gd name="connsiteY67" fmla="*/ 238165 h 955271"/>
              <a:gd name="connsiteX68" fmla="*/ 4271023 w 5741575"/>
              <a:gd name="connsiteY68" fmla="*/ 241959 h 955271"/>
              <a:gd name="connsiteX69" fmla="*/ 4367397 w 5741575"/>
              <a:gd name="connsiteY69" fmla="*/ 271442 h 955271"/>
              <a:gd name="connsiteX70" fmla="*/ 4495366 w 5741575"/>
              <a:gd name="connsiteY70" fmla="*/ 271618 h 955271"/>
              <a:gd name="connsiteX71" fmla="*/ 4517347 w 5741575"/>
              <a:gd name="connsiteY71" fmla="*/ 275639 h 955271"/>
              <a:gd name="connsiteX72" fmla="*/ 4546116 w 5741575"/>
              <a:gd name="connsiteY72" fmla="*/ 268568 h 955271"/>
              <a:gd name="connsiteX73" fmla="*/ 4661259 w 5741575"/>
              <a:gd name="connsiteY73" fmla="*/ 238966 h 955271"/>
              <a:gd name="connsiteX74" fmla="*/ 4750403 w 5741575"/>
              <a:gd name="connsiteY74" fmla="*/ 204364 h 955271"/>
              <a:gd name="connsiteX75" fmla="*/ 4867614 w 5741575"/>
              <a:gd name="connsiteY75" fmla="*/ 208668 h 955271"/>
              <a:gd name="connsiteX76" fmla="*/ 4937036 w 5741575"/>
              <a:gd name="connsiteY76" fmla="*/ 195446 h 955271"/>
              <a:gd name="connsiteX77" fmla="*/ 5047626 w 5741575"/>
              <a:gd name="connsiteY77" fmla="*/ 149604 h 955271"/>
              <a:gd name="connsiteX78" fmla="*/ 5200247 w 5741575"/>
              <a:gd name="connsiteY78" fmla="*/ 142695 h 955271"/>
              <a:gd name="connsiteX79" fmla="*/ 5235691 w 5741575"/>
              <a:gd name="connsiteY79" fmla="*/ 173330 h 955271"/>
              <a:gd name="connsiteX80" fmla="*/ 5280133 w 5741575"/>
              <a:gd name="connsiteY80" fmla="*/ 189342 h 955271"/>
              <a:gd name="connsiteX81" fmla="*/ 5291963 w 5741575"/>
              <a:gd name="connsiteY81" fmla="*/ 139446 h 955271"/>
              <a:gd name="connsiteX82" fmla="*/ 5418472 w 5741575"/>
              <a:gd name="connsiteY82" fmla="*/ 89163 h 955271"/>
              <a:gd name="connsiteX83" fmla="*/ 5482354 w 5741575"/>
              <a:gd name="connsiteY83" fmla="*/ 69470 h 955271"/>
              <a:gd name="connsiteX84" fmla="*/ 5583280 w 5741575"/>
              <a:gd name="connsiteY84" fmla="*/ 49787 h 955271"/>
              <a:gd name="connsiteX85" fmla="*/ 5613766 w 5741575"/>
              <a:gd name="connsiteY85" fmla="*/ 41855 h 955271"/>
              <a:gd name="connsiteX86" fmla="*/ 5684952 w 5741575"/>
              <a:gd name="connsiteY86" fmla="*/ 26088 h 955271"/>
              <a:gd name="connsiteX87" fmla="*/ 5741575 w 5741575"/>
              <a:gd name="connsiteY8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306771 w 5741575"/>
              <a:gd name="connsiteY22" fmla="*/ 717936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11050 w 5741575"/>
              <a:gd name="connsiteY47" fmla="*/ 358572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792101 w 5741575"/>
              <a:gd name="connsiteY49" fmla="*/ 365927 h 955271"/>
              <a:gd name="connsiteX50" fmla="*/ 2885545 w 5741575"/>
              <a:gd name="connsiteY50" fmla="*/ 372818 h 955271"/>
              <a:gd name="connsiteX51" fmla="*/ 3009558 w 5741575"/>
              <a:gd name="connsiteY51" fmla="*/ 370573 h 955271"/>
              <a:gd name="connsiteX52" fmla="*/ 3095010 w 5741575"/>
              <a:gd name="connsiteY52" fmla="*/ 332454 h 955271"/>
              <a:gd name="connsiteX53" fmla="*/ 3103742 w 5741575"/>
              <a:gd name="connsiteY53" fmla="*/ 337974 h 955271"/>
              <a:gd name="connsiteX54" fmla="*/ 3165093 w 5741575"/>
              <a:gd name="connsiteY54" fmla="*/ 329459 h 955271"/>
              <a:gd name="connsiteX55" fmla="*/ 3373785 w 5741575"/>
              <a:gd name="connsiteY55" fmla="*/ 255680 h 955271"/>
              <a:gd name="connsiteX56" fmla="*/ 3493851 w 5741575"/>
              <a:gd name="connsiteY56" fmla="*/ 240255 h 955271"/>
              <a:gd name="connsiteX57" fmla="*/ 3537470 w 5741575"/>
              <a:gd name="connsiteY57" fmla="*/ 241867 h 955271"/>
              <a:gd name="connsiteX58" fmla="*/ 3610489 w 5741575"/>
              <a:gd name="connsiteY58" fmla="*/ 244128 h 955271"/>
              <a:gd name="connsiteX59" fmla="*/ 3667539 w 5741575"/>
              <a:gd name="connsiteY59" fmla="*/ 263271 h 955271"/>
              <a:gd name="connsiteX60" fmla="*/ 3727614 w 5741575"/>
              <a:gd name="connsiteY60" fmla="*/ 258245 h 955271"/>
              <a:gd name="connsiteX61" fmla="*/ 3738369 w 5741575"/>
              <a:gd name="connsiteY61" fmla="*/ 234506 h 955271"/>
              <a:gd name="connsiteX62" fmla="*/ 3803670 w 5741575"/>
              <a:gd name="connsiteY62" fmla="*/ 236457 h 955271"/>
              <a:gd name="connsiteX63" fmla="*/ 3903080 w 5741575"/>
              <a:gd name="connsiteY63" fmla="*/ 241890 h 955271"/>
              <a:gd name="connsiteX64" fmla="*/ 4114838 w 5741575"/>
              <a:gd name="connsiteY64" fmla="*/ 238165 h 955271"/>
              <a:gd name="connsiteX65" fmla="*/ 4271023 w 5741575"/>
              <a:gd name="connsiteY65" fmla="*/ 241959 h 955271"/>
              <a:gd name="connsiteX66" fmla="*/ 4367397 w 5741575"/>
              <a:gd name="connsiteY66" fmla="*/ 271442 h 955271"/>
              <a:gd name="connsiteX67" fmla="*/ 4495366 w 5741575"/>
              <a:gd name="connsiteY67" fmla="*/ 271618 h 955271"/>
              <a:gd name="connsiteX68" fmla="*/ 4517347 w 5741575"/>
              <a:gd name="connsiteY68" fmla="*/ 275639 h 955271"/>
              <a:gd name="connsiteX69" fmla="*/ 4546116 w 5741575"/>
              <a:gd name="connsiteY69" fmla="*/ 268568 h 955271"/>
              <a:gd name="connsiteX70" fmla="*/ 4661259 w 5741575"/>
              <a:gd name="connsiteY70" fmla="*/ 238966 h 955271"/>
              <a:gd name="connsiteX71" fmla="*/ 4750403 w 5741575"/>
              <a:gd name="connsiteY71" fmla="*/ 204364 h 955271"/>
              <a:gd name="connsiteX72" fmla="*/ 4867614 w 5741575"/>
              <a:gd name="connsiteY72" fmla="*/ 208668 h 955271"/>
              <a:gd name="connsiteX73" fmla="*/ 4937036 w 5741575"/>
              <a:gd name="connsiteY73" fmla="*/ 195446 h 955271"/>
              <a:gd name="connsiteX74" fmla="*/ 5047626 w 5741575"/>
              <a:gd name="connsiteY74" fmla="*/ 149604 h 955271"/>
              <a:gd name="connsiteX75" fmla="*/ 5200247 w 5741575"/>
              <a:gd name="connsiteY75" fmla="*/ 142695 h 955271"/>
              <a:gd name="connsiteX76" fmla="*/ 5235691 w 5741575"/>
              <a:gd name="connsiteY76" fmla="*/ 173330 h 955271"/>
              <a:gd name="connsiteX77" fmla="*/ 5280133 w 5741575"/>
              <a:gd name="connsiteY77" fmla="*/ 189342 h 955271"/>
              <a:gd name="connsiteX78" fmla="*/ 5291963 w 5741575"/>
              <a:gd name="connsiteY78" fmla="*/ 139446 h 955271"/>
              <a:gd name="connsiteX79" fmla="*/ 5418472 w 5741575"/>
              <a:gd name="connsiteY79" fmla="*/ 89163 h 955271"/>
              <a:gd name="connsiteX80" fmla="*/ 5482354 w 5741575"/>
              <a:gd name="connsiteY80" fmla="*/ 69470 h 955271"/>
              <a:gd name="connsiteX81" fmla="*/ 5583280 w 5741575"/>
              <a:gd name="connsiteY81" fmla="*/ 49787 h 955271"/>
              <a:gd name="connsiteX82" fmla="*/ 5613766 w 5741575"/>
              <a:gd name="connsiteY82" fmla="*/ 41855 h 955271"/>
              <a:gd name="connsiteX83" fmla="*/ 5684952 w 5741575"/>
              <a:gd name="connsiteY83" fmla="*/ 26088 h 955271"/>
              <a:gd name="connsiteX84" fmla="*/ 5741575 w 5741575"/>
              <a:gd name="connsiteY8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885545 w 5741575"/>
              <a:gd name="connsiteY49" fmla="*/ 372818 h 955271"/>
              <a:gd name="connsiteX50" fmla="*/ 3009558 w 5741575"/>
              <a:gd name="connsiteY50" fmla="*/ 370573 h 955271"/>
              <a:gd name="connsiteX51" fmla="*/ 3095010 w 5741575"/>
              <a:gd name="connsiteY51" fmla="*/ 332454 h 955271"/>
              <a:gd name="connsiteX52" fmla="*/ 3103742 w 5741575"/>
              <a:gd name="connsiteY52" fmla="*/ 337974 h 955271"/>
              <a:gd name="connsiteX53" fmla="*/ 3165093 w 5741575"/>
              <a:gd name="connsiteY53" fmla="*/ 329459 h 955271"/>
              <a:gd name="connsiteX54" fmla="*/ 3373785 w 5741575"/>
              <a:gd name="connsiteY54" fmla="*/ 255680 h 955271"/>
              <a:gd name="connsiteX55" fmla="*/ 3493851 w 5741575"/>
              <a:gd name="connsiteY55" fmla="*/ 240255 h 955271"/>
              <a:gd name="connsiteX56" fmla="*/ 3537470 w 5741575"/>
              <a:gd name="connsiteY56" fmla="*/ 241867 h 955271"/>
              <a:gd name="connsiteX57" fmla="*/ 3610489 w 5741575"/>
              <a:gd name="connsiteY57" fmla="*/ 244128 h 955271"/>
              <a:gd name="connsiteX58" fmla="*/ 3667539 w 5741575"/>
              <a:gd name="connsiteY58" fmla="*/ 263271 h 955271"/>
              <a:gd name="connsiteX59" fmla="*/ 3727614 w 5741575"/>
              <a:gd name="connsiteY59" fmla="*/ 258245 h 955271"/>
              <a:gd name="connsiteX60" fmla="*/ 3738369 w 5741575"/>
              <a:gd name="connsiteY60" fmla="*/ 234506 h 955271"/>
              <a:gd name="connsiteX61" fmla="*/ 3803670 w 5741575"/>
              <a:gd name="connsiteY61" fmla="*/ 236457 h 955271"/>
              <a:gd name="connsiteX62" fmla="*/ 3903080 w 5741575"/>
              <a:gd name="connsiteY62" fmla="*/ 241890 h 955271"/>
              <a:gd name="connsiteX63" fmla="*/ 4114838 w 5741575"/>
              <a:gd name="connsiteY63" fmla="*/ 238165 h 955271"/>
              <a:gd name="connsiteX64" fmla="*/ 4271023 w 5741575"/>
              <a:gd name="connsiteY64" fmla="*/ 241959 h 955271"/>
              <a:gd name="connsiteX65" fmla="*/ 4367397 w 5741575"/>
              <a:gd name="connsiteY65" fmla="*/ 271442 h 955271"/>
              <a:gd name="connsiteX66" fmla="*/ 4495366 w 5741575"/>
              <a:gd name="connsiteY66" fmla="*/ 271618 h 955271"/>
              <a:gd name="connsiteX67" fmla="*/ 4517347 w 5741575"/>
              <a:gd name="connsiteY67" fmla="*/ 275639 h 955271"/>
              <a:gd name="connsiteX68" fmla="*/ 4546116 w 5741575"/>
              <a:gd name="connsiteY68" fmla="*/ 268568 h 955271"/>
              <a:gd name="connsiteX69" fmla="*/ 4661259 w 5741575"/>
              <a:gd name="connsiteY69" fmla="*/ 238966 h 955271"/>
              <a:gd name="connsiteX70" fmla="*/ 4750403 w 5741575"/>
              <a:gd name="connsiteY70" fmla="*/ 204364 h 955271"/>
              <a:gd name="connsiteX71" fmla="*/ 4867614 w 5741575"/>
              <a:gd name="connsiteY71" fmla="*/ 208668 h 955271"/>
              <a:gd name="connsiteX72" fmla="*/ 4937036 w 5741575"/>
              <a:gd name="connsiteY72" fmla="*/ 195446 h 955271"/>
              <a:gd name="connsiteX73" fmla="*/ 5047626 w 5741575"/>
              <a:gd name="connsiteY73" fmla="*/ 149604 h 955271"/>
              <a:gd name="connsiteX74" fmla="*/ 5200247 w 5741575"/>
              <a:gd name="connsiteY74" fmla="*/ 142695 h 955271"/>
              <a:gd name="connsiteX75" fmla="*/ 5235691 w 5741575"/>
              <a:gd name="connsiteY75" fmla="*/ 173330 h 955271"/>
              <a:gd name="connsiteX76" fmla="*/ 5280133 w 5741575"/>
              <a:gd name="connsiteY76" fmla="*/ 189342 h 955271"/>
              <a:gd name="connsiteX77" fmla="*/ 5291963 w 5741575"/>
              <a:gd name="connsiteY77" fmla="*/ 139446 h 955271"/>
              <a:gd name="connsiteX78" fmla="*/ 5418472 w 5741575"/>
              <a:gd name="connsiteY78" fmla="*/ 89163 h 955271"/>
              <a:gd name="connsiteX79" fmla="*/ 5482354 w 5741575"/>
              <a:gd name="connsiteY79" fmla="*/ 69470 h 955271"/>
              <a:gd name="connsiteX80" fmla="*/ 5583280 w 5741575"/>
              <a:gd name="connsiteY80" fmla="*/ 49787 h 955271"/>
              <a:gd name="connsiteX81" fmla="*/ 5613766 w 5741575"/>
              <a:gd name="connsiteY81" fmla="*/ 41855 h 955271"/>
              <a:gd name="connsiteX82" fmla="*/ 5684952 w 5741575"/>
              <a:gd name="connsiteY82" fmla="*/ 26088 h 955271"/>
              <a:gd name="connsiteX83" fmla="*/ 5741575 w 5741575"/>
              <a:gd name="connsiteY8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824768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91963 w 5741575"/>
              <a:gd name="connsiteY74" fmla="*/ 139446 h 955271"/>
              <a:gd name="connsiteX75" fmla="*/ 5418472 w 5741575"/>
              <a:gd name="connsiteY75" fmla="*/ 89163 h 955271"/>
              <a:gd name="connsiteX76" fmla="*/ 5482354 w 5741575"/>
              <a:gd name="connsiteY76" fmla="*/ 69470 h 955271"/>
              <a:gd name="connsiteX77" fmla="*/ 5583280 w 5741575"/>
              <a:gd name="connsiteY77" fmla="*/ 49787 h 955271"/>
              <a:gd name="connsiteX78" fmla="*/ 5613766 w 5741575"/>
              <a:gd name="connsiteY78" fmla="*/ 41855 h 955271"/>
              <a:gd name="connsiteX79" fmla="*/ 5684952 w 5741575"/>
              <a:gd name="connsiteY79" fmla="*/ 26088 h 955271"/>
              <a:gd name="connsiteX80" fmla="*/ 5741575 w 5741575"/>
              <a:gd name="connsiteY8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48998 w 5741575"/>
              <a:gd name="connsiteY50" fmla="*/ 315286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77227 w 5741575"/>
              <a:gd name="connsiteY44" fmla="*/ 368972 h 955271"/>
              <a:gd name="connsiteX45" fmla="*/ 2824768 w 5741575"/>
              <a:gd name="connsiteY45" fmla="*/ 361652 h 955271"/>
              <a:gd name="connsiteX46" fmla="*/ 2885545 w 5741575"/>
              <a:gd name="connsiteY46" fmla="*/ 372818 h 955271"/>
              <a:gd name="connsiteX47" fmla="*/ 3009558 w 5741575"/>
              <a:gd name="connsiteY47" fmla="*/ 370573 h 955271"/>
              <a:gd name="connsiteX48" fmla="*/ 3095010 w 5741575"/>
              <a:gd name="connsiteY48" fmla="*/ 332454 h 955271"/>
              <a:gd name="connsiteX49" fmla="*/ 3148998 w 5741575"/>
              <a:gd name="connsiteY49" fmla="*/ 315286 h 955271"/>
              <a:gd name="connsiteX50" fmla="*/ 3195264 w 5741575"/>
              <a:gd name="connsiteY50" fmla="*/ 293158 h 955271"/>
              <a:gd name="connsiteX51" fmla="*/ 3373785 w 5741575"/>
              <a:gd name="connsiteY51" fmla="*/ 255680 h 955271"/>
              <a:gd name="connsiteX52" fmla="*/ 3493851 w 5741575"/>
              <a:gd name="connsiteY52" fmla="*/ 240255 h 955271"/>
              <a:gd name="connsiteX53" fmla="*/ 3537470 w 5741575"/>
              <a:gd name="connsiteY53" fmla="*/ 241867 h 955271"/>
              <a:gd name="connsiteX54" fmla="*/ 3610489 w 5741575"/>
              <a:gd name="connsiteY54" fmla="*/ 244128 h 955271"/>
              <a:gd name="connsiteX55" fmla="*/ 3667539 w 5741575"/>
              <a:gd name="connsiteY55" fmla="*/ 263271 h 955271"/>
              <a:gd name="connsiteX56" fmla="*/ 3727614 w 5741575"/>
              <a:gd name="connsiteY56" fmla="*/ 258245 h 955271"/>
              <a:gd name="connsiteX57" fmla="*/ 3738369 w 5741575"/>
              <a:gd name="connsiteY57" fmla="*/ 234506 h 955271"/>
              <a:gd name="connsiteX58" fmla="*/ 3803670 w 5741575"/>
              <a:gd name="connsiteY58" fmla="*/ 236457 h 955271"/>
              <a:gd name="connsiteX59" fmla="*/ 3903080 w 5741575"/>
              <a:gd name="connsiteY59" fmla="*/ 241890 h 955271"/>
              <a:gd name="connsiteX60" fmla="*/ 4114838 w 5741575"/>
              <a:gd name="connsiteY60" fmla="*/ 238165 h 955271"/>
              <a:gd name="connsiteX61" fmla="*/ 4271023 w 5741575"/>
              <a:gd name="connsiteY61" fmla="*/ 241959 h 955271"/>
              <a:gd name="connsiteX62" fmla="*/ 4367397 w 5741575"/>
              <a:gd name="connsiteY62" fmla="*/ 271442 h 955271"/>
              <a:gd name="connsiteX63" fmla="*/ 4495366 w 5741575"/>
              <a:gd name="connsiteY63" fmla="*/ 271618 h 955271"/>
              <a:gd name="connsiteX64" fmla="*/ 4517347 w 5741575"/>
              <a:gd name="connsiteY64" fmla="*/ 275639 h 955271"/>
              <a:gd name="connsiteX65" fmla="*/ 4546116 w 5741575"/>
              <a:gd name="connsiteY65" fmla="*/ 268568 h 955271"/>
              <a:gd name="connsiteX66" fmla="*/ 4661259 w 5741575"/>
              <a:gd name="connsiteY66" fmla="*/ 238966 h 955271"/>
              <a:gd name="connsiteX67" fmla="*/ 4750403 w 5741575"/>
              <a:gd name="connsiteY67" fmla="*/ 204364 h 955271"/>
              <a:gd name="connsiteX68" fmla="*/ 4867614 w 5741575"/>
              <a:gd name="connsiteY68" fmla="*/ 208668 h 955271"/>
              <a:gd name="connsiteX69" fmla="*/ 4937036 w 5741575"/>
              <a:gd name="connsiteY69" fmla="*/ 195446 h 955271"/>
              <a:gd name="connsiteX70" fmla="*/ 5067740 w 5741575"/>
              <a:gd name="connsiteY70" fmla="*/ 172293 h 955271"/>
              <a:gd name="connsiteX71" fmla="*/ 5200247 w 5741575"/>
              <a:gd name="connsiteY71" fmla="*/ 142695 h 955271"/>
              <a:gd name="connsiteX72" fmla="*/ 5291963 w 5741575"/>
              <a:gd name="connsiteY72" fmla="*/ 139446 h 955271"/>
              <a:gd name="connsiteX73" fmla="*/ 5418472 w 5741575"/>
              <a:gd name="connsiteY73" fmla="*/ 89163 h 955271"/>
              <a:gd name="connsiteX74" fmla="*/ 5482354 w 5741575"/>
              <a:gd name="connsiteY74" fmla="*/ 69470 h 955271"/>
              <a:gd name="connsiteX75" fmla="*/ 5583280 w 5741575"/>
              <a:gd name="connsiteY75" fmla="*/ 49787 h 955271"/>
              <a:gd name="connsiteX76" fmla="*/ 5613766 w 5741575"/>
              <a:gd name="connsiteY76" fmla="*/ 41855 h 955271"/>
              <a:gd name="connsiteX77" fmla="*/ 5684952 w 5741575"/>
              <a:gd name="connsiteY77" fmla="*/ 26088 h 955271"/>
              <a:gd name="connsiteX78" fmla="*/ 5741575 w 5741575"/>
              <a:gd name="connsiteY7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02777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59229" y="903950"/>
                </a:lnTo>
                <a:cubicBezTo>
                  <a:pt x="79290" y="895144"/>
                  <a:pt x="126084" y="908630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84157" y="867971"/>
                </a:lnTo>
                <a:lnTo>
                  <a:pt x="477637" y="870334"/>
                </a:lnTo>
                <a:cubicBezTo>
                  <a:pt x="485456" y="872042"/>
                  <a:pt x="563433" y="825458"/>
                  <a:pt x="570239" y="829596"/>
                </a:cubicBezTo>
                <a:cubicBezTo>
                  <a:pt x="641939" y="824282"/>
                  <a:pt x="685473" y="832029"/>
                  <a:pt x="772070" y="820296"/>
                </a:cubicBezTo>
                <a:cubicBezTo>
                  <a:pt x="833120" y="817018"/>
                  <a:pt x="871984" y="794388"/>
                  <a:pt x="948872" y="772201"/>
                </a:cubicBezTo>
                <a:cubicBezTo>
                  <a:pt x="1011630" y="801590"/>
                  <a:pt x="1039188" y="762914"/>
                  <a:pt x="1127089" y="746926"/>
                </a:cubicBezTo>
                <a:cubicBezTo>
                  <a:pt x="1186739" y="737882"/>
                  <a:pt x="1185110" y="732158"/>
                  <a:pt x="1226314" y="722473"/>
                </a:cubicBezTo>
                <a:cubicBezTo>
                  <a:pt x="1234331" y="718091"/>
                  <a:pt x="1271693" y="717214"/>
                  <a:pt x="1278773" y="711503"/>
                </a:cubicBezTo>
                <a:lnTo>
                  <a:pt x="1317691" y="708529"/>
                </a:lnTo>
                <a:lnTo>
                  <a:pt x="1360404" y="675922"/>
                </a:lnTo>
                <a:lnTo>
                  <a:pt x="1412292" y="670793"/>
                </a:lnTo>
                <a:lnTo>
                  <a:pt x="1494753" y="644686"/>
                </a:lnTo>
                <a:cubicBezTo>
                  <a:pt x="1542884" y="655944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70860" y="572571"/>
                  <a:pt x="1832996" y="545585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45486" y="367874"/>
                  <a:pt x="2657726" y="365841"/>
                </a:cubicBezTo>
                <a:cubicBezTo>
                  <a:pt x="2669966" y="363808"/>
                  <a:pt x="2707566" y="363569"/>
                  <a:pt x="2717296" y="362282"/>
                </a:cubicBezTo>
                <a:lnTo>
                  <a:pt x="2777227" y="368972"/>
                </a:lnTo>
                <a:lnTo>
                  <a:pt x="2824768" y="361652"/>
                </a:lnTo>
                <a:lnTo>
                  <a:pt x="2885545" y="372818"/>
                </a:ln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32289" y="321835"/>
                  <a:pt x="3148998" y="315286"/>
                </a:cubicBezTo>
                <a:cubicBezTo>
                  <a:pt x="3165707" y="308737"/>
                  <a:pt x="3180646" y="306766"/>
                  <a:pt x="3195264" y="293158"/>
                </a:cubicBezTo>
                <a:cubicBezTo>
                  <a:pt x="3267122" y="246372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54941" y="242175"/>
                  <a:pt x="4053514" y="238154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20874" y="2713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33435" y="175163"/>
                  <a:pt x="5067740" y="172293"/>
                </a:cubicBezTo>
                <a:cubicBezTo>
                  <a:pt x="5126160" y="173265"/>
                  <a:pt x="5172786" y="183138"/>
                  <a:pt x="5200247" y="142695"/>
                </a:cubicBezTo>
                <a:cubicBezTo>
                  <a:pt x="5240970" y="141002"/>
                  <a:pt x="5240507" y="134755"/>
                  <a:pt x="5276878" y="125833"/>
                </a:cubicBezTo>
                <a:cubicBezTo>
                  <a:pt x="5316470" y="106736"/>
                  <a:pt x="5327221" y="110178"/>
                  <a:pt x="5373216" y="111851"/>
                </a:cubicBezTo>
                <a:cubicBezTo>
                  <a:pt x="5382801" y="84741"/>
                  <a:pt x="5419294" y="93078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lnTo>
                  <a:pt x="574157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8D91DE60-2C2D-4D7E-A6B4-C9499017D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2623" y="6128773"/>
            <a:ext cx="1201506" cy="36512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3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KONE-Mall-of-Tripla-fin-2020-img-47:1400x700">
            <a:extLst>
              <a:ext uri="{FF2B5EF4-FFF2-40B4-BE49-F238E27FC236}">
                <a16:creationId xmlns:a16="http://schemas.microsoft.com/office/drawing/2014/main" id="{48EE80DD-164D-6E4B-1C93-17C315B78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4" r="20897"/>
          <a:stretch/>
        </p:blipFill>
        <p:spPr>
          <a:xfrm>
            <a:off x="2594927" y="10"/>
            <a:ext cx="959707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F4F93-8BA2-A776-259F-5D65011E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Producten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5AECD-3672-B527-BBC3-934F44FA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/>
              <a:t>Roltrappen</a:t>
            </a:r>
            <a:r>
              <a:rPr lang="en-US" sz="2000"/>
              <a:t> &amp; </a:t>
            </a:r>
            <a:r>
              <a:rPr lang="en-US" sz="2000" err="1"/>
              <a:t>Rolpaden</a:t>
            </a:r>
            <a:r>
              <a:rPr lang="en-US" sz="2000"/>
              <a:t>  </a:t>
            </a:r>
          </a:p>
          <a:p>
            <a:pPr marL="0" indent="0">
              <a:buNone/>
            </a:pPr>
            <a:r>
              <a:rPr lang="en-US" sz="2000"/>
              <a:t>-&gt; </a:t>
            </a:r>
            <a:r>
              <a:rPr lang="en-US" sz="2000" err="1"/>
              <a:t>Duurzaam</a:t>
            </a:r>
            <a:r>
              <a:rPr lang="en-US" sz="2000"/>
              <a:t> --&gt; </a:t>
            </a:r>
            <a:r>
              <a:rPr lang="en-US" sz="2000" err="1"/>
              <a:t>energiefficiënt</a:t>
            </a:r>
            <a:r>
              <a:rPr lang="en-US" sz="2000"/>
              <a:t> (Klasse A+++) </a:t>
            </a:r>
          </a:p>
          <a:p>
            <a:pPr marL="0" indent="0">
              <a:buNone/>
            </a:pPr>
            <a:r>
              <a:rPr lang="en-US" sz="2000"/>
              <a:t>-&gt; </a:t>
            </a:r>
            <a:r>
              <a:rPr lang="en-US" sz="2000" err="1"/>
              <a:t>Veilig</a:t>
            </a:r>
            <a:r>
              <a:rPr lang="en-US" sz="2000"/>
              <a:t> 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=&gt; </a:t>
            </a:r>
            <a:r>
              <a:rPr lang="en-US" sz="2000" err="1"/>
              <a:t>TravelMaster</a:t>
            </a:r>
            <a:r>
              <a:rPr lang="en-US" sz="2000"/>
              <a:t> (110,115) </a:t>
            </a:r>
          </a:p>
          <a:p>
            <a:pPr marL="0" indent="0">
              <a:buNone/>
            </a:pPr>
            <a:r>
              <a:rPr lang="en-US" sz="2000"/>
              <a:t>=&gt; </a:t>
            </a:r>
            <a:r>
              <a:rPr lang="en-US" sz="2000" err="1"/>
              <a:t>TransitMaster</a:t>
            </a:r>
            <a:r>
              <a:rPr lang="en-US" sz="2000"/>
              <a:t> (120, 140, 165) 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5176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869F0-BCBB-76E0-8EF1-B4CF7930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Producten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5BCF-B0FA-8D39-0642-F895DA2C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207977"/>
            <a:ext cx="3968365" cy="40464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Automatische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gebouwdeuren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</a:p>
          <a:p>
            <a:pPr marL="0" indent="0"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-&gt; Revolving doors </a:t>
            </a:r>
          </a:p>
          <a:p>
            <a:pPr marL="0" indent="0"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-&gt;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Hermetische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deuren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</a:p>
          <a:p>
            <a:pPr marL="0" indent="0"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-&gt; Turnstile </a:t>
            </a:r>
          </a:p>
          <a:p>
            <a:pPr marL="0" indent="0"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-&gt;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Hogesnelheidsdeuren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</a:p>
          <a:p>
            <a:pPr marL="0" indent="0"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-&gt;… </a:t>
            </a:r>
          </a:p>
        </p:txBody>
      </p:sp>
      <p:pic>
        <p:nvPicPr>
          <p:cNvPr id="4" name="Picture 3" descr="Apollonis_Paris_%2862%29_revolving_100_korj:820x410%282-1%29">
            <a:extLst>
              <a:ext uri="{FF2B5EF4-FFF2-40B4-BE49-F238E27FC236}">
                <a16:creationId xmlns:a16="http://schemas.microsoft.com/office/drawing/2014/main" id="{3067F2F3-065B-BD90-A84C-14C42DC40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69"/>
          <a:stretch/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5" name="Picture 4" descr="People entering in office">
            <a:extLst>
              <a:ext uri="{FF2B5EF4-FFF2-40B4-BE49-F238E27FC236}">
                <a16:creationId xmlns:a16="http://schemas.microsoft.com/office/drawing/2014/main" id="{33A57518-0BB0-D9D3-BF94-D2A4B6456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6"/>
          <a:stretch/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385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E90EB-464F-196F-4442-E88C6220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/>
              <a:t>Sustainability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326C-B225-03AA-EAB2-87A4C72F0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Veel focus op </a:t>
            </a:r>
            <a:r>
              <a:rPr lang="en-US" sz="2000" err="1"/>
              <a:t>duurzaamheid</a:t>
            </a:r>
            <a:r>
              <a:rPr lang="en-US" sz="2000"/>
              <a:t> </a:t>
            </a:r>
          </a:p>
          <a:p>
            <a:pPr marL="0" indent="0">
              <a:buNone/>
            </a:pPr>
            <a:r>
              <a:rPr lang="en-US" sz="2000"/>
              <a:t>-&gt; Milieu </a:t>
            </a:r>
          </a:p>
          <a:p>
            <a:pPr marL="0" indent="0">
              <a:buNone/>
            </a:pPr>
            <a:r>
              <a:rPr lang="en-US" sz="2000"/>
              <a:t>-&gt; </a:t>
            </a:r>
            <a:r>
              <a:rPr lang="en-US" sz="2000" err="1"/>
              <a:t>Diversiteit</a:t>
            </a:r>
            <a:r>
              <a:rPr lang="en-US" sz="2000"/>
              <a:t> </a:t>
            </a:r>
          </a:p>
          <a:p>
            <a:pPr marL="0" indent="0">
              <a:buNone/>
            </a:pPr>
            <a:r>
              <a:rPr lang="en-US" sz="2000"/>
              <a:t>-&gt; </a:t>
            </a:r>
            <a:r>
              <a:rPr lang="en-US" sz="2000" err="1"/>
              <a:t>Veiligheid</a:t>
            </a:r>
            <a:r>
              <a:rPr lang="en-US" sz="2000"/>
              <a:t> &amp; </a:t>
            </a:r>
            <a:r>
              <a:rPr lang="en-US" sz="2000" err="1"/>
              <a:t>Kwaliteit</a:t>
            </a:r>
            <a:r>
              <a:rPr lang="en-US" sz="2000"/>
              <a:t> </a:t>
            </a:r>
            <a:endParaRPr lang="en-US" sz="2000" b="1"/>
          </a:p>
          <a:p>
            <a:r>
              <a:rPr lang="en-US" sz="2000" err="1"/>
              <a:t>Certificaten</a:t>
            </a:r>
            <a:r>
              <a:rPr lang="en-US" sz="2000"/>
              <a:t> </a:t>
            </a:r>
          </a:p>
          <a:p>
            <a:pPr>
              <a:buNone/>
            </a:pPr>
            <a:br>
              <a:rPr lang="en-US" sz="2000"/>
            </a:b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061D7-3E1B-5838-711A-FA23763B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752" y="661916"/>
            <a:ext cx="6008550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FD744ABC62A64EB73EBDE161BAFFAF" ma:contentTypeVersion="13" ma:contentTypeDescription="Een nieuw document maken." ma:contentTypeScope="" ma:versionID="4951167e122b31e5ded957a5580b48da">
  <xsd:schema xmlns:xsd="http://www.w3.org/2001/XMLSchema" xmlns:xs="http://www.w3.org/2001/XMLSchema" xmlns:p="http://schemas.microsoft.com/office/2006/metadata/properties" xmlns:ns2="bc1159ad-d26f-4422-9cd3-507dd7bb304b" xmlns:ns3="8645f338-6b19-47dd-a9cd-521166d8a9c7" targetNamespace="http://schemas.microsoft.com/office/2006/metadata/properties" ma:root="true" ma:fieldsID="283887a6431aabf65d426566ab0d1d71" ns2:_="" ns3:_="">
    <xsd:import namespace="bc1159ad-d26f-4422-9cd3-507dd7bb304b"/>
    <xsd:import namespace="8645f338-6b19-47dd-a9cd-521166d8a9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159ad-d26f-4422-9cd3-507dd7bb304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Afbeeldingtags" ma:readOnly="false" ma:fieldId="{5cf76f15-5ced-4ddc-b409-7134ff3c332f}" ma:taxonomyMulti="true" ma:sspId="da829b53-f82c-4818-ba9e-f50c3edd1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5f338-6b19-47dd-a9cd-521166d8a9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a6b2853-0cf4-4253-bc2b-fe296ed0741f}" ma:internalName="TaxCatchAll" ma:showField="CatchAllData" ma:web="8645f338-6b19-47dd-a9cd-521166d8a9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c1159ad-d26f-4422-9cd3-507dd7bb304b" xsi:nil="true"/>
    <lcf76f155ced4ddcb4097134ff3c332f xmlns="bc1159ad-d26f-4422-9cd3-507dd7bb304b">
      <Terms xmlns="http://schemas.microsoft.com/office/infopath/2007/PartnerControls"/>
    </lcf76f155ced4ddcb4097134ff3c332f>
    <TaxCatchAll xmlns="8645f338-6b19-47dd-a9cd-521166d8a9c7" xsi:nil="true"/>
  </documentManagement>
</p:properties>
</file>

<file path=customXml/itemProps1.xml><?xml version="1.0" encoding="utf-8"?>
<ds:datastoreItem xmlns:ds="http://schemas.openxmlformats.org/officeDocument/2006/customXml" ds:itemID="{904036D3-5F23-4BFC-AB8D-EDB9599D5170}"/>
</file>

<file path=customXml/itemProps2.xml><?xml version="1.0" encoding="utf-8"?>
<ds:datastoreItem xmlns:ds="http://schemas.openxmlformats.org/officeDocument/2006/customXml" ds:itemID="{F8485A85-46BE-4C00-A452-6120EFFB8970}"/>
</file>

<file path=customXml/itemProps3.xml><?xml version="1.0" encoding="utf-8"?>
<ds:datastoreItem xmlns:ds="http://schemas.openxmlformats.org/officeDocument/2006/customXml" ds:itemID="{4431A7FF-17B5-4CD1-95AA-A7E3C7A3011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Widescreen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Voorstel KONE OYJ</vt:lpstr>
      <vt:lpstr>Overzicht</vt:lpstr>
      <vt:lpstr>Marktpositie  </vt:lpstr>
      <vt:lpstr>PowerPoint Presentation</vt:lpstr>
      <vt:lpstr>PowerPoint Presentation</vt:lpstr>
      <vt:lpstr>Producten </vt:lpstr>
      <vt:lpstr>Producten </vt:lpstr>
      <vt:lpstr>Producten </vt:lpstr>
      <vt:lpstr>Sustainability </vt:lpstr>
      <vt:lpstr>Bestuur/Management</vt:lpstr>
      <vt:lpstr>PowerPoint Presentation</vt:lpstr>
      <vt:lpstr>Financials </vt:lpstr>
      <vt:lpstr>Financials </vt:lpstr>
      <vt:lpstr>Waardering </vt:lpstr>
      <vt:lpstr>Risico's </vt:lpstr>
      <vt:lpstr>Risico's </vt:lpstr>
      <vt:lpstr>Risico's </vt:lpstr>
      <vt:lpstr>Concurrentie</vt:lpstr>
      <vt:lpstr>Concurrentie</vt:lpstr>
      <vt:lpstr>Concurrentie </vt:lpstr>
      <vt:lpstr>Concurrentie </vt:lpstr>
      <vt:lpstr>Aankoopvoorstel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Fausto Bauwens</dc:creator>
  <cp:lastModifiedBy>Investment Club | VEK</cp:lastModifiedBy>
  <cp:revision>1</cp:revision>
  <dcterms:created xsi:type="dcterms:W3CDTF">2024-03-14T08:37:32Z</dcterms:created>
  <dcterms:modified xsi:type="dcterms:W3CDTF">2024-03-21T20:12:57Z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0x01010004FD744ABC62A64EB73EBDE161BAFFAF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